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03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2" r:id="rId12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38BB6F-B019-4D30-84E5-CB56F76DA2E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213185B-7FEE-4C87-9F57-59436B6256CA}">
      <dgm:prSet/>
      <dgm:spPr/>
      <dgm:t>
        <a:bodyPr/>
        <a:lstStyle/>
        <a:p>
          <a:r>
            <a:rPr lang="en-US" dirty="0"/>
            <a:t>Pandas Library</a:t>
          </a:r>
        </a:p>
      </dgm:t>
    </dgm:pt>
    <dgm:pt modelId="{8990D942-E29A-4510-960F-27F2B1870B64}" type="parTrans" cxnId="{5850E273-6994-457F-8A79-91FB3A2C4EAB}">
      <dgm:prSet/>
      <dgm:spPr/>
      <dgm:t>
        <a:bodyPr/>
        <a:lstStyle/>
        <a:p>
          <a:endParaRPr lang="en-US"/>
        </a:p>
      </dgm:t>
    </dgm:pt>
    <dgm:pt modelId="{8AAF5DDF-58BB-4219-989D-5057D75A0821}" type="sibTrans" cxnId="{5850E273-6994-457F-8A79-91FB3A2C4EAB}">
      <dgm:prSet/>
      <dgm:spPr/>
      <dgm:t>
        <a:bodyPr/>
        <a:lstStyle/>
        <a:p>
          <a:endParaRPr lang="en-US"/>
        </a:p>
      </dgm:t>
    </dgm:pt>
    <dgm:pt modelId="{9E0114A0-5B23-4E44-AE26-089898BBBC5A}">
      <dgm:prSet/>
      <dgm:spPr/>
      <dgm:t>
        <a:bodyPr/>
        <a:lstStyle/>
        <a:p>
          <a:r>
            <a:rPr lang="en-US" dirty="0" err="1"/>
            <a:t>Numpy</a:t>
          </a:r>
          <a:r>
            <a:rPr lang="en-US" dirty="0"/>
            <a:t> Library </a:t>
          </a:r>
          <a:endParaRPr lang="en-PK" dirty="0"/>
        </a:p>
      </dgm:t>
    </dgm:pt>
    <dgm:pt modelId="{7FEE4409-65BA-456B-98B5-086DD20B3E05}" type="parTrans" cxnId="{BAF56672-0AA1-4C7C-AAF6-34D66C5DC2BC}">
      <dgm:prSet/>
      <dgm:spPr/>
      <dgm:t>
        <a:bodyPr/>
        <a:lstStyle/>
        <a:p>
          <a:endParaRPr lang="en-PK"/>
        </a:p>
      </dgm:t>
    </dgm:pt>
    <dgm:pt modelId="{3E631C43-416E-4C33-A297-8B0145A4CAE4}" type="sibTrans" cxnId="{BAF56672-0AA1-4C7C-AAF6-34D66C5DC2BC}">
      <dgm:prSet/>
      <dgm:spPr/>
      <dgm:t>
        <a:bodyPr/>
        <a:lstStyle/>
        <a:p>
          <a:endParaRPr lang="en-PK"/>
        </a:p>
      </dgm:t>
    </dgm:pt>
    <dgm:pt modelId="{A7021822-2043-4475-8C01-A0BFCB33EB37}" type="pres">
      <dgm:prSet presAssocID="{3338BB6F-B019-4D30-84E5-CB56F76DA2EE}" presName="linear" presStyleCnt="0">
        <dgm:presLayoutVars>
          <dgm:animLvl val="lvl"/>
          <dgm:resizeHandles val="exact"/>
        </dgm:presLayoutVars>
      </dgm:prSet>
      <dgm:spPr/>
    </dgm:pt>
    <dgm:pt modelId="{8A5B3CAB-A03E-413A-9416-3642069A74BC}" type="pres">
      <dgm:prSet presAssocID="{9E0114A0-5B23-4E44-AE26-089898BBBC5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F8431E1-517F-4075-ABCA-EC5DF09DEF28}" type="pres">
      <dgm:prSet presAssocID="{3E631C43-416E-4C33-A297-8B0145A4CAE4}" presName="spacer" presStyleCnt="0"/>
      <dgm:spPr/>
    </dgm:pt>
    <dgm:pt modelId="{78378972-E0E5-4880-A0EC-AD01BC9871D4}" type="pres">
      <dgm:prSet presAssocID="{6213185B-7FEE-4C87-9F57-59436B6256C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9BE3A49-67BF-4382-979C-B243B67DD577}" type="presOf" srcId="{3338BB6F-B019-4D30-84E5-CB56F76DA2EE}" destId="{A7021822-2043-4475-8C01-A0BFCB33EB37}" srcOrd="0" destOrd="0" presId="urn:microsoft.com/office/officeart/2005/8/layout/vList2"/>
    <dgm:cxn modelId="{BAF56672-0AA1-4C7C-AAF6-34D66C5DC2BC}" srcId="{3338BB6F-B019-4D30-84E5-CB56F76DA2EE}" destId="{9E0114A0-5B23-4E44-AE26-089898BBBC5A}" srcOrd="0" destOrd="0" parTransId="{7FEE4409-65BA-456B-98B5-086DD20B3E05}" sibTransId="{3E631C43-416E-4C33-A297-8B0145A4CAE4}"/>
    <dgm:cxn modelId="{5850E273-6994-457F-8A79-91FB3A2C4EAB}" srcId="{3338BB6F-B019-4D30-84E5-CB56F76DA2EE}" destId="{6213185B-7FEE-4C87-9F57-59436B6256CA}" srcOrd="1" destOrd="0" parTransId="{8990D942-E29A-4510-960F-27F2B1870B64}" sibTransId="{8AAF5DDF-58BB-4219-989D-5057D75A0821}"/>
    <dgm:cxn modelId="{60A5D493-99E7-4AF2-BC0B-63B2B0B25AF4}" type="presOf" srcId="{9E0114A0-5B23-4E44-AE26-089898BBBC5A}" destId="{8A5B3CAB-A03E-413A-9416-3642069A74BC}" srcOrd="0" destOrd="0" presId="urn:microsoft.com/office/officeart/2005/8/layout/vList2"/>
    <dgm:cxn modelId="{E3FA3CA6-67AD-4267-8C96-7CE81B1E0AA4}" type="presOf" srcId="{6213185B-7FEE-4C87-9F57-59436B6256CA}" destId="{78378972-E0E5-4880-A0EC-AD01BC9871D4}" srcOrd="0" destOrd="0" presId="urn:microsoft.com/office/officeart/2005/8/layout/vList2"/>
    <dgm:cxn modelId="{A04C7A98-0029-4CF6-8DFF-52B6D0415F85}" type="presParOf" srcId="{A7021822-2043-4475-8C01-A0BFCB33EB37}" destId="{8A5B3CAB-A03E-413A-9416-3642069A74BC}" srcOrd="0" destOrd="0" presId="urn:microsoft.com/office/officeart/2005/8/layout/vList2"/>
    <dgm:cxn modelId="{6D6C8F15-9723-4B67-8416-DBDAA1B92EE6}" type="presParOf" srcId="{A7021822-2043-4475-8C01-A0BFCB33EB37}" destId="{5F8431E1-517F-4075-ABCA-EC5DF09DEF28}" srcOrd="1" destOrd="0" presId="urn:microsoft.com/office/officeart/2005/8/layout/vList2"/>
    <dgm:cxn modelId="{C8A3A702-0DDD-4E87-B503-C1B1515E5F55}" type="presParOf" srcId="{A7021822-2043-4475-8C01-A0BFCB33EB37}" destId="{78378972-E0E5-4880-A0EC-AD01BC9871D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334A050-95A7-43D5-94A9-E96896A7B5E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C51F006-70D8-44C8-8B43-0B56B4841120}">
      <dgm:prSet/>
      <dgm:spPr/>
      <dgm:t>
        <a:bodyPr/>
        <a:lstStyle/>
        <a:p>
          <a:r>
            <a:rPr lang="en-US"/>
            <a:t>In Python we have lists that serve the purpose of array</a:t>
          </a:r>
        </a:p>
      </dgm:t>
    </dgm:pt>
    <dgm:pt modelId="{B89D1275-C2C5-4B7D-8F35-D927AE014EDF}" type="parTrans" cxnId="{C07E1FDC-1E74-466F-B498-F870CB2976F1}">
      <dgm:prSet/>
      <dgm:spPr/>
      <dgm:t>
        <a:bodyPr/>
        <a:lstStyle/>
        <a:p>
          <a:endParaRPr lang="en-US"/>
        </a:p>
      </dgm:t>
    </dgm:pt>
    <dgm:pt modelId="{030B49DA-4F5E-4F9F-9EA7-087302A3E60B}" type="sibTrans" cxnId="{C07E1FDC-1E74-466F-B498-F870CB2976F1}">
      <dgm:prSet/>
      <dgm:spPr/>
      <dgm:t>
        <a:bodyPr/>
        <a:lstStyle/>
        <a:p>
          <a:endParaRPr lang="en-US"/>
        </a:p>
      </dgm:t>
    </dgm:pt>
    <dgm:pt modelId="{13B46194-5884-4429-BF17-CE73330377DF}">
      <dgm:prSet/>
      <dgm:spPr/>
      <dgm:t>
        <a:bodyPr/>
        <a:lstStyle/>
        <a:p>
          <a:r>
            <a:rPr lang="en-US"/>
            <a:t>But being heterogenous these are slow to process</a:t>
          </a:r>
        </a:p>
      </dgm:t>
    </dgm:pt>
    <dgm:pt modelId="{8A52903D-882E-4F27-9863-8EDC95F714E5}" type="parTrans" cxnId="{F86F5C75-33A1-4715-BAD2-EF9127385E23}">
      <dgm:prSet/>
      <dgm:spPr/>
      <dgm:t>
        <a:bodyPr/>
        <a:lstStyle/>
        <a:p>
          <a:endParaRPr lang="en-US"/>
        </a:p>
      </dgm:t>
    </dgm:pt>
    <dgm:pt modelId="{F5151DC8-9147-4453-A8D9-213C9CDFD564}" type="sibTrans" cxnId="{F86F5C75-33A1-4715-BAD2-EF9127385E23}">
      <dgm:prSet/>
      <dgm:spPr/>
      <dgm:t>
        <a:bodyPr/>
        <a:lstStyle/>
        <a:p>
          <a:endParaRPr lang="en-US"/>
        </a:p>
      </dgm:t>
    </dgm:pt>
    <dgm:pt modelId="{E1E24E89-FB73-412E-B42B-379AF9750F41}">
      <dgm:prSet/>
      <dgm:spPr/>
      <dgm:t>
        <a:bodyPr/>
        <a:lstStyle/>
        <a:p>
          <a:r>
            <a:rPr lang="en-US"/>
            <a:t>Numpy provides an array object that is 50x faster in processing than the lists:</a:t>
          </a:r>
        </a:p>
      </dgm:t>
    </dgm:pt>
    <dgm:pt modelId="{872D3C10-83C2-43A0-BC85-B0F5BA34EB58}" type="parTrans" cxnId="{935399DF-53D0-4DBB-B140-3D46B77E3964}">
      <dgm:prSet/>
      <dgm:spPr/>
      <dgm:t>
        <a:bodyPr/>
        <a:lstStyle/>
        <a:p>
          <a:endParaRPr lang="en-US"/>
        </a:p>
      </dgm:t>
    </dgm:pt>
    <dgm:pt modelId="{7C39E83D-E8ED-48C8-BF1D-583912CDD94F}" type="sibTrans" cxnId="{935399DF-53D0-4DBB-B140-3D46B77E3964}">
      <dgm:prSet/>
      <dgm:spPr/>
      <dgm:t>
        <a:bodyPr/>
        <a:lstStyle/>
        <a:p>
          <a:endParaRPr lang="en-US"/>
        </a:p>
      </dgm:t>
    </dgm:pt>
    <dgm:pt modelId="{0A67ADC4-F903-4858-BB5D-64F47AB04F14}">
      <dgm:prSet/>
      <dgm:spPr/>
      <dgm:t>
        <a:bodyPr/>
        <a:lstStyle/>
        <a:p>
          <a:r>
            <a:rPr lang="en-US"/>
            <a:t>Array object is called ndarray</a:t>
          </a:r>
        </a:p>
      </dgm:t>
    </dgm:pt>
    <dgm:pt modelId="{58729BEF-327E-4129-A52A-95D7CA8E58D8}" type="parTrans" cxnId="{0092498D-5788-469E-A8E2-AA5CD9C727E9}">
      <dgm:prSet/>
      <dgm:spPr/>
      <dgm:t>
        <a:bodyPr/>
        <a:lstStyle/>
        <a:p>
          <a:endParaRPr lang="en-US"/>
        </a:p>
      </dgm:t>
    </dgm:pt>
    <dgm:pt modelId="{8EB32C1A-6559-439B-AAD9-09E84348DFD2}" type="sibTrans" cxnId="{0092498D-5788-469E-A8E2-AA5CD9C727E9}">
      <dgm:prSet/>
      <dgm:spPr/>
      <dgm:t>
        <a:bodyPr/>
        <a:lstStyle/>
        <a:p>
          <a:endParaRPr lang="en-US"/>
        </a:p>
      </dgm:t>
    </dgm:pt>
    <dgm:pt modelId="{E4FDFC8D-6ADA-47CC-AE08-5ADE61D0AD2D}" type="pres">
      <dgm:prSet presAssocID="{0334A050-95A7-43D5-94A9-E96896A7B5EC}" presName="linear" presStyleCnt="0">
        <dgm:presLayoutVars>
          <dgm:animLvl val="lvl"/>
          <dgm:resizeHandles val="exact"/>
        </dgm:presLayoutVars>
      </dgm:prSet>
      <dgm:spPr/>
    </dgm:pt>
    <dgm:pt modelId="{43D51917-394F-4FA9-8F41-89F2034A3F27}" type="pres">
      <dgm:prSet presAssocID="{9C51F006-70D8-44C8-8B43-0B56B484112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0D3A6C8-53FE-4535-9BD6-42B2DAD7F0AF}" type="pres">
      <dgm:prSet presAssocID="{9C51F006-70D8-44C8-8B43-0B56B4841120}" presName="childText" presStyleLbl="revTx" presStyleIdx="0" presStyleCnt="2">
        <dgm:presLayoutVars>
          <dgm:bulletEnabled val="1"/>
        </dgm:presLayoutVars>
      </dgm:prSet>
      <dgm:spPr/>
    </dgm:pt>
    <dgm:pt modelId="{7B383C27-AE0E-4A97-844B-0D83D62FD11B}" type="pres">
      <dgm:prSet presAssocID="{E1E24E89-FB73-412E-B42B-379AF9750F4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4FD5177-541A-46D5-ABFC-01D8E763534D}" type="pres">
      <dgm:prSet presAssocID="{E1E24E89-FB73-412E-B42B-379AF9750F41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F86F5C75-33A1-4715-BAD2-EF9127385E23}" srcId="{9C51F006-70D8-44C8-8B43-0B56B4841120}" destId="{13B46194-5884-4429-BF17-CE73330377DF}" srcOrd="0" destOrd="0" parTransId="{8A52903D-882E-4F27-9863-8EDC95F714E5}" sibTransId="{F5151DC8-9147-4453-A8D9-213C9CDFD564}"/>
    <dgm:cxn modelId="{6345FF75-4B94-410D-B5BA-50CC461173A8}" type="presOf" srcId="{E1E24E89-FB73-412E-B42B-379AF9750F41}" destId="{7B383C27-AE0E-4A97-844B-0D83D62FD11B}" srcOrd="0" destOrd="0" presId="urn:microsoft.com/office/officeart/2005/8/layout/vList2"/>
    <dgm:cxn modelId="{0092498D-5788-469E-A8E2-AA5CD9C727E9}" srcId="{E1E24E89-FB73-412E-B42B-379AF9750F41}" destId="{0A67ADC4-F903-4858-BB5D-64F47AB04F14}" srcOrd="0" destOrd="0" parTransId="{58729BEF-327E-4129-A52A-95D7CA8E58D8}" sibTransId="{8EB32C1A-6559-439B-AAD9-09E84348DFD2}"/>
    <dgm:cxn modelId="{45B946C6-D96B-4447-AB18-97CD26A26B54}" type="presOf" srcId="{9C51F006-70D8-44C8-8B43-0B56B4841120}" destId="{43D51917-394F-4FA9-8F41-89F2034A3F27}" srcOrd="0" destOrd="0" presId="urn:microsoft.com/office/officeart/2005/8/layout/vList2"/>
    <dgm:cxn modelId="{C07E1FDC-1E74-466F-B498-F870CB2976F1}" srcId="{0334A050-95A7-43D5-94A9-E96896A7B5EC}" destId="{9C51F006-70D8-44C8-8B43-0B56B4841120}" srcOrd="0" destOrd="0" parTransId="{B89D1275-C2C5-4B7D-8F35-D927AE014EDF}" sibTransId="{030B49DA-4F5E-4F9F-9EA7-087302A3E60B}"/>
    <dgm:cxn modelId="{935399DF-53D0-4DBB-B140-3D46B77E3964}" srcId="{0334A050-95A7-43D5-94A9-E96896A7B5EC}" destId="{E1E24E89-FB73-412E-B42B-379AF9750F41}" srcOrd="1" destOrd="0" parTransId="{872D3C10-83C2-43A0-BC85-B0F5BA34EB58}" sibTransId="{7C39E83D-E8ED-48C8-BF1D-583912CDD94F}"/>
    <dgm:cxn modelId="{2ADE1AE5-8018-4075-BD9B-7D3C2E366880}" type="presOf" srcId="{0A67ADC4-F903-4858-BB5D-64F47AB04F14}" destId="{24FD5177-541A-46D5-ABFC-01D8E763534D}" srcOrd="0" destOrd="0" presId="urn:microsoft.com/office/officeart/2005/8/layout/vList2"/>
    <dgm:cxn modelId="{8C3BDFF3-B13F-4DB9-BC32-48C9E8802CE1}" type="presOf" srcId="{0334A050-95A7-43D5-94A9-E96896A7B5EC}" destId="{E4FDFC8D-6ADA-47CC-AE08-5ADE61D0AD2D}" srcOrd="0" destOrd="0" presId="urn:microsoft.com/office/officeart/2005/8/layout/vList2"/>
    <dgm:cxn modelId="{44078CF4-62CB-4649-995D-B14144806FDF}" type="presOf" srcId="{13B46194-5884-4429-BF17-CE73330377DF}" destId="{40D3A6C8-53FE-4535-9BD6-42B2DAD7F0AF}" srcOrd="0" destOrd="0" presId="urn:microsoft.com/office/officeart/2005/8/layout/vList2"/>
    <dgm:cxn modelId="{B92B824B-B0F6-4495-A3D3-400CB0489CEE}" type="presParOf" srcId="{E4FDFC8D-6ADA-47CC-AE08-5ADE61D0AD2D}" destId="{43D51917-394F-4FA9-8F41-89F2034A3F27}" srcOrd="0" destOrd="0" presId="urn:microsoft.com/office/officeart/2005/8/layout/vList2"/>
    <dgm:cxn modelId="{ECA0C4D2-BA68-4ACE-B080-CF8CB2F111E0}" type="presParOf" srcId="{E4FDFC8D-6ADA-47CC-AE08-5ADE61D0AD2D}" destId="{40D3A6C8-53FE-4535-9BD6-42B2DAD7F0AF}" srcOrd="1" destOrd="0" presId="urn:microsoft.com/office/officeart/2005/8/layout/vList2"/>
    <dgm:cxn modelId="{78EE5E01-18F1-4F87-A223-439B23155A37}" type="presParOf" srcId="{E4FDFC8D-6ADA-47CC-AE08-5ADE61D0AD2D}" destId="{7B383C27-AE0E-4A97-844B-0D83D62FD11B}" srcOrd="2" destOrd="0" presId="urn:microsoft.com/office/officeart/2005/8/layout/vList2"/>
    <dgm:cxn modelId="{15FCFBBF-2EFF-4A21-B9D4-87CC6DA6FC17}" type="presParOf" srcId="{E4FDFC8D-6ADA-47CC-AE08-5ADE61D0AD2D}" destId="{24FD5177-541A-46D5-ABFC-01D8E763534D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C7DDFF0-BE45-460D-A91B-64CC8FA0413A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99CE7E5-982A-424C-B55F-7C2574C7D046}">
      <dgm:prSet/>
      <dgm:spPr/>
      <dgm:t>
        <a:bodyPr/>
        <a:lstStyle/>
        <a:p>
          <a:r>
            <a:rPr lang="en-US"/>
            <a:t>Creating Numpy arrays</a:t>
          </a:r>
        </a:p>
      </dgm:t>
    </dgm:pt>
    <dgm:pt modelId="{01CF8254-6C66-4480-92C4-967C21FDFA4A}" type="parTrans" cxnId="{FC25CDDB-421B-4CFF-A1CD-2B72417C458A}">
      <dgm:prSet/>
      <dgm:spPr/>
      <dgm:t>
        <a:bodyPr/>
        <a:lstStyle/>
        <a:p>
          <a:endParaRPr lang="en-US"/>
        </a:p>
      </dgm:t>
    </dgm:pt>
    <dgm:pt modelId="{6BF2472E-69F9-4A1F-B6D7-FB0B0E9291D4}" type="sibTrans" cxnId="{FC25CDDB-421B-4CFF-A1CD-2B72417C458A}">
      <dgm:prSet/>
      <dgm:spPr/>
      <dgm:t>
        <a:bodyPr/>
        <a:lstStyle/>
        <a:p>
          <a:endParaRPr lang="en-US"/>
        </a:p>
      </dgm:t>
    </dgm:pt>
    <dgm:pt modelId="{43D6A197-8133-4166-B134-B0AD33E94B35}">
      <dgm:prSet/>
      <dgm:spPr/>
      <dgm:t>
        <a:bodyPr/>
        <a:lstStyle/>
        <a:p>
          <a:r>
            <a:rPr lang="en-US"/>
            <a:t>Array Operations</a:t>
          </a:r>
        </a:p>
      </dgm:t>
    </dgm:pt>
    <dgm:pt modelId="{AD6135B2-E393-454F-87EC-07DDA13D062A}" type="parTrans" cxnId="{B35F7270-F648-47E9-9DF7-7306BDA4BB7E}">
      <dgm:prSet/>
      <dgm:spPr/>
      <dgm:t>
        <a:bodyPr/>
        <a:lstStyle/>
        <a:p>
          <a:endParaRPr lang="en-US"/>
        </a:p>
      </dgm:t>
    </dgm:pt>
    <dgm:pt modelId="{9E44382B-D845-4984-A713-553E2E5029DE}" type="sibTrans" cxnId="{B35F7270-F648-47E9-9DF7-7306BDA4BB7E}">
      <dgm:prSet/>
      <dgm:spPr/>
      <dgm:t>
        <a:bodyPr/>
        <a:lstStyle/>
        <a:p>
          <a:endParaRPr lang="en-US"/>
        </a:p>
      </dgm:t>
    </dgm:pt>
    <dgm:pt modelId="{374F48AE-BE5A-48BB-B0B9-D2CFA4D64352}">
      <dgm:prSet/>
      <dgm:spPr/>
      <dgm:t>
        <a:bodyPr/>
        <a:lstStyle/>
        <a:p>
          <a:r>
            <a:rPr lang="en-US"/>
            <a:t>Array Manipulations</a:t>
          </a:r>
        </a:p>
      </dgm:t>
    </dgm:pt>
    <dgm:pt modelId="{A535590E-50FD-4827-A69C-E4FA411945F4}" type="parTrans" cxnId="{19C08167-D2FC-438D-BE2D-26F2B7DD6584}">
      <dgm:prSet/>
      <dgm:spPr/>
      <dgm:t>
        <a:bodyPr/>
        <a:lstStyle/>
        <a:p>
          <a:endParaRPr lang="en-US"/>
        </a:p>
      </dgm:t>
    </dgm:pt>
    <dgm:pt modelId="{EA0C5B82-A21D-4D8B-952E-5269267D626B}" type="sibTrans" cxnId="{19C08167-D2FC-438D-BE2D-26F2B7DD6584}">
      <dgm:prSet/>
      <dgm:spPr/>
      <dgm:t>
        <a:bodyPr/>
        <a:lstStyle/>
        <a:p>
          <a:endParaRPr lang="en-US"/>
        </a:p>
      </dgm:t>
    </dgm:pt>
    <dgm:pt modelId="{EFA4B4A6-D359-42BE-8A80-652A00D3C4F8}">
      <dgm:prSet/>
      <dgm:spPr/>
      <dgm:t>
        <a:bodyPr/>
        <a:lstStyle/>
        <a:p>
          <a:r>
            <a:rPr lang="en-US"/>
            <a:t>Advanced Topics</a:t>
          </a:r>
        </a:p>
      </dgm:t>
    </dgm:pt>
    <dgm:pt modelId="{45DFA3DD-6A1F-4105-A0AB-D0700DF514BA}" type="parTrans" cxnId="{B192C707-9785-41C7-AFF1-B76F9F2C9642}">
      <dgm:prSet/>
      <dgm:spPr/>
      <dgm:t>
        <a:bodyPr/>
        <a:lstStyle/>
        <a:p>
          <a:endParaRPr lang="en-US"/>
        </a:p>
      </dgm:t>
    </dgm:pt>
    <dgm:pt modelId="{5B801650-5771-4102-B084-FE1F1FB65451}" type="sibTrans" cxnId="{B192C707-9785-41C7-AFF1-B76F9F2C9642}">
      <dgm:prSet/>
      <dgm:spPr/>
      <dgm:t>
        <a:bodyPr/>
        <a:lstStyle/>
        <a:p>
          <a:endParaRPr lang="en-US"/>
        </a:p>
      </dgm:t>
    </dgm:pt>
    <dgm:pt modelId="{1CE67FAF-8A16-461F-9508-C650614E0EAD}" type="pres">
      <dgm:prSet presAssocID="{1C7DDFF0-BE45-460D-A91B-64CC8FA0413A}" presName="vert0" presStyleCnt="0">
        <dgm:presLayoutVars>
          <dgm:dir/>
          <dgm:animOne val="branch"/>
          <dgm:animLvl val="lvl"/>
        </dgm:presLayoutVars>
      </dgm:prSet>
      <dgm:spPr/>
    </dgm:pt>
    <dgm:pt modelId="{B28E0CCF-6BF0-4CE2-9C28-8AC76349C30F}" type="pres">
      <dgm:prSet presAssocID="{C99CE7E5-982A-424C-B55F-7C2574C7D046}" presName="thickLine" presStyleLbl="alignNode1" presStyleIdx="0" presStyleCnt="4"/>
      <dgm:spPr/>
    </dgm:pt>
    <dgm:pt modelId="{B9E100F3-B218-4D3D-A2D5-14E60FE2A264}" type="pres">
      <dgm:prSet presAssocID="{C99CE7E5-982A-424C-B55F-7C2574C7D046}" presName="horz1" presStyleCnt="0"/>
      <dgm:spPr/>
    </dgm:pt>
    <dgm:pt modelId="{74516373-AB33-4886-A169-4D499DF42CF9}" type="pres">
      <dgm:prSet presAssocID="{C99CE7E5-982A-424C-B55F-7C2574C7D046}" presName="tx1" presStyleLbl="revTx" presStyleIdx="0" presStyleCnt="4"/>
      <dgm:spPr/>
    </dgm:pt>
    <dgm:pt modelId="{ED661552-46BB-4064-AAA6-C8590F27DCDE}" type="pres">
      <dgm:prSet presAssocID="{C99CE7E5-982A-424C-B55F-7C2574C7D046}" presName="vert1" presStyleCnt="0"/>
      <dgm:spPr/>
    </dgm:pt>
    <dgm:pt modelId="{BDE3842D-3036-4D8C-A8C8-AAFA69610659}" type="pres">
      <dgm:prSet presAssocID="{43D6A197-8133-4166-B134-B0AD33E94B35}" presName="thickLine" presStyleLbl="alignNode1" presStyleIdx="1" presStyleCnt="4"/>
      <dgm:spPr/>
    </dgm:pt>
    <dgm:pt modelId="{9FD26095-C73B-4C99-AA09-795280241BA2}" type="pres">
      <dgm:prSet presAssocID="{43D6A197-8133-4166-B134-B0AD33E94B35}" presName="horz1" presStyleCnt="0"/>
      <dgm:spPr/>
    </dgm:pt>
    <dgm:pt modelId="{1D4B3A0D-A0A1-4F41-A367-3550F906C361}" type="pres">
      <dgm:prSet presAssocID="{43D6A197-8133-4166-B134-B0AD33E94B35}" presName="tx1" presStyleLbl="revTx" presStyleIdx="1" presStyleCnt="4"/>
      <dgm:spPr/>
    </dgm:pt>
    <dgm:pt modelId="{BB16020B-5643-41AF-ABDC-6C3ECDCF0D36}" type="pres">
      <dgm:prSet presAssocID="{43D6A197-8133-4166-B134-B0AD33E94B35}" presName="vert1" presStyleCnt="0"/>
      <dgm:spPr/>
    </dgm:pt>
    <dgm:pt modelId="{2E5B2A4B-D05A-461F-BA5E-249EECB64143}" type="pres">
      <dgm:prSet presAssocID="{374F48AE-BE5A-48BB-B0B9-D2CFA4D64352}" presName="thickLine" presStyleLbl="alignNode1" presStyleIdx="2" presStyleCnt="4"/>
      <dgm:spPr/>
    </dgm:pt>
    <dgm:pt modelId="{93D16815-06FC-46BD-A73E-DD7E12B0F26B}" type="pres">
      <dgm:prSet presAssocID="{374F48AE-BE5A-48BB-B0B9-D2CFA4D64352}" presName="horz1" presStyleCnt="0"/>
      <dgm:spPr/>
    </dgm:pt>
    <dgm:pt modelId="{23972935-5428-418A-AD4F-C2DD212C8DC6}" type="pres">
      <dgm:prSet presAssocID="{374F48AE-BE5A-48BB-B0B9-D2CFA4D64352}" presName="tx1" presStyleLbl="revTx" presStyleIdx="2" presStyleCnt="4"/>
      <dgm:spPr/>
    </dgm:pt>
    <dgm:pt modelId="{CBDA4209-99E9-4129-AA29-8806D6558A99}" type="pres">
      <dgm:prSet presAssocID="{374F48AE-BE5A-48BB-B0B9-D2CFA4D64352}" presName="vert1" presStyleCnt="0"/>
      <dgm:spPr/>
    </dgm:pt>
    <dgm:pt modelId="{B73E3EBD-DE65-4755-8B7A-DC43AA5149E8}" type="pres">
      <dgm:prSet presAssocID="{EFA4B4A6-D359-42BE-8A80-652A00D3C4F8}" presName="thickLine" presStyleLbl="alignNode1" presStyleIdx="3" presStyleCnt="4"/>
      <dgm:spPr/>
    </dgm:pt>
    <dgm:pt modelId="{F8DF8D8B-8ED6-4778-A502-9334F90A814F}" type="pres">
      <dgm:prSet presAssocID="{EFA4B4A6-D359-42BE-8A80-652A00D3C4F8}" presName="horz1" presStyleCnt="0"/>
      <dgm:spPr/>
    </dgm:pt>
    <dgm:pt modelId="{767CA0E8-C5BD-4887-B04A-A47DDE7D57A1}" type="pres">
      <dgm:prSet presAssocID="{EFA4B4A6-D359-42BE-8A80-652A00D3C4F8}" presName="tx1" presStyleLbl="revTx" presStyleIdx="3" presStyleCnt="4"/>
      <dgm:spPr/>
    </dgm:pt>
    <dgm:pt modelId="{B08C878B-BF82-4E61-A5AB-1280E2DE49DF}" type="pres">
      <dgm:prSet presAssocID="{EFA4B4A6-D359-42BE-8A80-652A00D3C4F8}" presName="vert1" presStyleCnt="0"/>
      <dgm:spPr/>
    </dgm:pt>
  </dgm:ptLst>
  <dgm:cxnLst>
    <dgm:cxn modelId="{B192C707-9785-41C7-AFF1-B76F9F2C9642}" srcId="{1C7DDFF0-BE45-460D-A91B-64CC8FA0413A}" destId="{EFA4B4A6-D359-42BE-8A80-652A00D3C4F8}" srcOrd="3" destOrd="0" parTransId="{45DFA3DD-6A1F-4105-A0AB-D0700DF514BA}" sibTransId="{5B801650-5771-4102-B084-FE1F1FB65451}"/>
    <dgm:cxn modelId="{19C08167-D2FC-438D-BE2D-26F2B7DD6584}" srcId="{1C7DDFF0-BE45-460D-A91B-64CC8FA0413A}" destId="{374F48AE-BE5A-48BB-B0B9-D2CFA4D64352}" srcOrd="2" destOrd="0" parTransId="{A535590E-50FD-4827-A69C-E4FA411945F4}" sibTransId="{EA0C5B82-A21D-4D8B-952E-5269267D626B}"/>
    <dgm:cxn modelId="{B35F7270-F648-47E9-9DF7-7306BDA4BB7E}" srcId="{1C7DDFF0-BE45-460D-A91B-64CC8FA0413A}" destId="{43D6A197-8133-4166-B134-B0AD33E94B35}" srcOrd="1" destOrd="0" parTransId="{AD6135B2-E393-454F-87EC-07DDA13D062A}" sibTransId="{9E44382B-D845-4984-A713-553E2E5029DE}"/>
    <dgm:cxn modelId="{F3B27393-0F22-4325-9C67-019B4F0D7223}" type="presOf" srcId="{1C7DDFF0-BE45-460D-A91B-64CC8FA0413A}" destId="{1CE67FAF-8A16-461F-9508-C650614E0EAD}" srcOrd="0" destOrd="0" presId="urn:microsoft.com/office/officeart/2008/layout/LinedList"/>
    <dgm:cxn modelId="{A0E10DB9-9648-477D-92F0-3B61CDA4694C}" type="presOf" srcId="{43D6A197-8133-4166-B134-B0AD33E94B35}" destId="{1D4B3A0D-A0A1-4F41-A367-3550F906C361}" srcOrd="0" destOrd="0" presId="urn:microsoft.com/office/officeart/2008/layout/LinedList"/>
    <dgm:cxn modelId="{ADBBCDD2-3F70-48C1-8461-16E1157F9E9E}" type="presOf" srcId="{374F48AE-BE5A-48BB-B0B9-D2CFA4D64352}" destId="{23972935-5428-418A-AD4F-C2DD212C8DC6}" srcOrd="0" destOrd="0" presId="urn:microsoft.com/office/officeart/2008/layout/LinedList"/>
    <dgm:cxn modelId="{6F4E1CD7-6FCF-464F-9CD2-FF54D2FD5415}" type="presOf" srcId="{EFA4B4A6-D359-42BE-8A80-652A00D3C4F8}" destId="{767CA0E8-C5BD-4887-B04A-A47DDE7D57A1}" srcOrd="0" destOrd="0" presId="urn:microsoft.com/office/officeart/2008/layout/LinedList"/>
    <dgm:cxn modelId="{FC25CDDB-421B-4CFF-A1CD-2B72417C458A}" srcId="{1C7DDFF0-BE45-460D-A91B-64CC8FA0413A}" destId="{C99CE7E5-982A-424C-B55F-7C2574C7D046}" srcOrd="0" destOrd="0" parTransId="{01CF8254-6C66-4480-92C4-967C21FDFA4A}" sibTransId="{6BF2472E-69F9-4A1F-B6D7-FB0B0E9291D4}"/>
    <dgm:cxn modelId="{F3CBA3F3-4749-41EA-9266-78317C90F47F}" type="presOf" srcId="{C99CE7E5-982A-424C-B55F-7C2574C7D046}" destId="{74516373-AB33-4886-A169-4D499DF42CF9}" srcOrd="0" destOrd="0" presId="urn:microsoft.com/office/officeart/2008/layout/LinedList"/>
    <dgm:cxn modelId="{2AE67CFA-8838-4897-963B-9869EEABD638}" type="presParOf" srcId="{1CE67FAF-8A16-461F-9508-C650614E0EAD}" destId="{B28E0CCF-6BF0-4CE2-9C28-8AC76349C30F}" srcOrd="0" destOrd="0" presId="urn:microsoft.com/office/officeart/2008/layout/LinedList"/>
    <dgm:cxn modelId="{1693D431-FC3B-4A50-AB36-54102DCFA978}" type="presParOf" srcId="{1CE67FAF-8A16-461F-9508-C650614E0EAD}" destId="{B9E100F3-B218-4D3D-A2D5-14E60FE2A264}" srcOrd="1" destOrd="0" presId="urn:microsoft.com/office/officeart/2008/layout/LinedList"/>
    <dgm:cxn modelId="{5D94D85D-FB44-4EEA-A9AD-EA40452698F2}" type="presParOf" srcId="{B9E100F3-B218-4D3D-A2D5-14E60FE2A264}" destId="{74516373-AB33-4886-A169-4D499DF42CF9}" srcOrd="0" destOrd="0" presId="urn:microsoft.com/office/officeart/2008/layout/LinedList"/>
    <dgm:cxn modelId="{13D397B5-BC2B-426E-A52D-46256D63F011}" type="presParOf" srcId="{B9E100F3-B218-4D3D-A2D5-14E60FE2A264}" destId="{ED661552-46BB-4064-AAA6-C8590F27DCDE}" srcOrd="1" destOrd="0" presId="urn:microsoft.com/office/officeart/2008/layout/LinedList"/>
    <dgm:cxn modelId="{5E92E4C1-E501-4DAC-9C9F-1BEFE8873449}" type="presParOf" srcId="{1CE67FAF-8A16-461F-9508-C650614E0EAD}" destId="{BDE3842D-3036-4D8C-A8C8-AAFA69610659}" srcOrd="2" destOrd="0" presId="urn:microsoft.com/office/officeart/2008/layout/LinedList"/>
    <dgm:cxn modelId="{D1AE5573-A17A-4687-955F-AB976D0DF770}" type="presParOf" srcId="{1CE67FAF-8A16-461F-9508-C650614E0EAD}" destId="{9FD26095-C73B-4C99-AA09-795280241BA2}" srcOrd="3" destOrd="0" presId="urn:microsoft.com/office/officeart/2008/layout/LinedList"/>
    <dgm:cxn modelId="{542F1AEF-DDD6-4835-AE93-C694C6D01342}" type="presParOf" srcId="{9FD26095-C73B-4C99-AA09-795280241BA2}" destId="{1D4B3A0D-A0A1-4F41-A367-3550F906C361}" srcOrd="0" destOrd="0" presId="urn:microsoft.com/office/officeart/2008/layout/LinedList"/>
    <dgm:cxn modelId="{F6776903-73AA-4BF4-B072-062EEB5DAF1E}" type="presParOf" srcId="{9FD26095-C73B-4C99-AA09-795280241BA2}" destId="{BB16020B-5643-41AF-ABDC-6C3ECDCF0D36}" srcOrd="1" destOrd="0" presId="urn:microsoft.com/office/officeart/2008/layout/LinedList"/>
    <dgm:cxn modelId="{10719FEA-2DCC-4225-AED8-3ED86B0D9A06}" type="presParOf" srcId="{1CE67FAF-8A16-461F-9508-C650614E0EAD}" destId="{2E5B2A4B-D05A-461F-BA5E-249EECB64143}" srcOrd="4" destOrd="0" presId="urn:microsoft.com/office/officeart/2008/layout/LinedList"/>
    <dgm:cxn modelId="{47024D2C-AF02-42BC-9773-DD49112AFFE7}" type="presParOf" srcId="{1CE67FAF-8A16-461F-9508-C650614E0EAD}" destId="{93D16815-06FC-46BD-A73E-DD7E12B0F26B}" srcOrd="5" destOrd="0" presId="urn:microsoft.com/office/officeart/2008/layout/LinedList"/>
    <dgm:cxn modelId="{34619558-AA22-4460-8451-9773F573103E}" type="presParOf" srcId="{93D16815-06FC-46BD-A73E-DD7E12B0F26B}" destId="{23972935-5428-418A-AD4F-C2DD212C8DC6}" srcOrd="0" destOrd="0" presId="urn:microsoft.com/office/officeart/2008/layout/LinedList"/>
    <dgm:cxn modelId="{254275AD-6AC4-475B-B830-036A0C2B06EB}" type="presParOf" srcId="{93D16815-06FC-46BD-A73E-DD7E12B0F26B}" destId="{CBDA4209-99E9-4129-AA29-8806D6558A99}" srcOrd="1" destOrd="0" presId="urn:microsoft.com/office/officeart/2008/layout/LinedList"/>
    <dgm:cxn modelId="{62FC3215-FB75-4949-908C-F3BB43344CC0}" type="presParOf" srcId="{1CE67FAF-8A16-461F-9508-C650614E0EAD}" destId="{B73E3EBD-DE65-4755-8B7A-DC43AA5149E8}" srcOrd="6" destOrd="0" presId="urn:microsoft.com/office/officeart/2008/layout/LinedList"/>
    <dgm:cxn modelId="{AA74E03E-66BD-44BA-86FB-5998698D96E3}" type="presParOf" srcId="{1CE67FAF-8A16-461F-9508-C650614E0EAD}" destId="{F8DF8D8B-8ED6-4778-A502-9334F90A814F}" srcOrd="7" destOrd="0" presId="urn:microsoft.com/office/officeart/2008/layout/LinedList"/>
    <dgm:cxn modelId="{03786051-1814-46F9-BE66-BC9B9FE03578}" type="presParOf" srcId="{F8DF8D8B-8ED6-4778-A502-9334F90A814F}" destId="{767CA0E8-C5BD-4887-B04A-A47DDE7D57A1}" srcOrd="0" destOrd="0" presId="urn:microsoft.com/office/officeart/2008/layout/LinedList"/>
    <dgm:cxn modelId="{680686A5-A2E1-4A1A-B21E-7F0F6AC2D553}" type="presParOf" srcId="{F8DF8D8B-8ED6-4778-A502-9334F90A814F}" destId="{B08C878B-BF82-4E61-A5AB-1280E2DE49D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7641A8-60DB-4BB6-9853-1875C51A6AE3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B61D1589-1614-4921-B95E-F802936B934D}">
      <dgm:prSet/>
      <dgm:spPr/>
      <dgm:t>
        <a:bodyPr/>
        <a:lstStyle/>
        <a:p>
          <a:r>
            <a:rPr lang="en-US"/>
            <a:t>Process of analyzing large data sets to get answers to questions related to that data set</a:t>
          </a:r>
        </a:p>
      </dgm:t>
    </dgm:pt>
    <dgm:pt modelId="{33BB14F8-D5CB-4DBD-8374-84D4BD90ED1D}" type="parTrans" cxnId="{F2A4DB7B-A8B4-41E6-8DF2-90EB63347281}">
      <dgm:prSet/>
      <dgm:spPr/>
      <dgm:t>
        <a:bodyPr/>
        <a:lstStyle/>
        <a:p>
          <a:endParaRPr lang="en-US"/>
        </a:p>
      </dgm:t>
    </dgm:pt>
    <dgm:pt modelId="{85B91B67-BB7D-4EDC-AEB3-437DDAE450AC}" type="sibTrans" cxnId="{F2A4DB7B-A8B4-41E6-8DF2-90EB63347281}">
      <dgm:prSet/>
      <dgm:spPr/>
      <dgm:t>
        <a:bodyPr/>
        <a:lstStyle/>
        <a:p>
          <a:endParaRPr lang="en-US"/>
        </a:p>
      </dgm:t>
    </dgm:pt>
    <dgm:pt modelId="{B8AC36A3-2A7A-4C4D-9839-DB87B63451CB}">
      <dgm:prSet/>
      <dgm:spPr/>
      <dgm:t>
        <a:bodyPr/>
        <a:lstStyle/>
        <a:p>
          <a:r>
            <a:rPr lang="en-US"/>
            <a:t>Pandas Module in python allows us to do data analysis easily</a:t>
          </a:r>
        </a:p>
      </dgm:t>
    </dgm:pt>
    <dgm:pt modelId="{595A07DF-8CB7-41EB-BB66-D20854EAB7B0}" type="parTrans" cxnId="{C64C85C2-B550-4FD0-96F3-4B7C1F789478}">
      <dgm:prSet/>
      <dgm:spPr/>
      <dgm:t>
        <a:bodyPr/>
        <a:lstStyle/>
        <a:p>
          <a:endParaRPr lang="en-US"/>
        </a:p>
      </dgm:t>
    </dgm:pt>
    <dgm:pt modelId="{EDDE97AB-C88B-4B1D-936D-02AA2559C924}" type="sibTrans" cxnId="{C64C85C2-B550-4FD0-96F3-4B7C1F789478}">
      <dgm:prSet/>
      <dgm:spPr/>
      <dgm:t>
        <a:bodyPr/>
        <a:lstStyle/>
        <a:p>
          <a:endParaRPr lang="en-US"/>
        </a:p>
      </dgm:t>
    </dgm:pt>
    <dgm:pt modelId="{E484C74F-97DA-402C-B8F9-8C15D4030B42}" type="pres">
      <dgm:prSet presAssocID="{7C7641A8-60DB-4BB6-9853-1875C51A6AE3}" presName="linear" presStyleCnt="0">
        <dgm:presLayoutVars>
          <dgm:animLvl val="lvl"/>
          <dgm:resizeHandles val="exact"/>
        </dgm:presLayoutVars>
      </dgm:prSet>
      <dgm:spPr/>
    </dgm:pt>
    <dgm:pt modelId="{47517B4B-3C2B-4042-A18A-4E66FACCFB5A}" type="pres">
      <dgm:prSet presAssocID="{B61D1589-1614-4921-B95E-F802936B934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A447FCC-8D1A-47A3-BED8-1A5F9AA0B39A}" type="pres">
      <dgm:prSet presAssocID="{85B91B67-BB7D-4EDC-AEB3-437DDAE450AC}" presName="spacer" presStyleCnt="0"/>
      <dgm:spPr/>
    </dgm:pt>
    <dgm:pt modelId="{D87AF219-C898-4469-AD8D-02A4594F3DB4}" type="pres">
      <dgm:prSet presAssocID="{B8AC36A3-2A7A-4C4D-9839-DB87B63451C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57849646-D74C-4159-AB6C-6697BE94C06F}" type="presOf" srcId="{7C7641A8-60DB-4BB6-9853-1875C51A6AE3}" destId="{E484C74F-97DA-402C-B8F9-8C15D4030B42}" srcOrd="0" destOrd="0" presId="urn:microsoft.com/office/officeart/2005/8/layout/vList2"/>
    <dgm:cxn modelId="{BA350F55-A8E7-49E3-91A6-0FE2594B11E5}" type="presOf" srcId="{B8AC36A3-2A7A-4C4D-9839-DB87B63451CB}" destId="{D87AF219-C898-4469-AD8D-02A4594F3DB4}" srcOrd="0" destOrd="0" presId="urn:microsoft.com/office/officeart/2005/8/layout/vList2"/>
    <dgm:cxn modelId="{F2A4DB7B-A8B4-41E6-8DF2-90EB63347281}" srcId="{7C7641A8-60DB-4BB6-9853-1875C51A6AE3}" destId="{B61D1589-1614-4921-B95E-F802936B934D}" srcOrd="0" destOrd="0" parTransId="{33BB14F8-D5CB-4DBD-8374-84D4BD90ED1D}" sibTransId="{85B91B67-BB7D-4EDC-AEB3-437DDAE450AC}"/>
    <dgm:cxn modelId="{8CB1138D-4893-4640-B7FE-87A3A3B957F3}" type="presOf" srcId="{B61D1589-1614-4921-B95E-F802936B934D}" destId="{47517B4B-3C2B-4042-A18A-4E66FACCFB5A}" srcOrd="0" destOrd="0" presId="urn:microsoft.com/office/officeart/2005/8/layout/vList2"/>
    <dgm:cxn modelId="{C64C85C2-B550-4FD0-96F3-4B7C1F789478}" srcId="{7C7641A8-60DB-4BB6-9853-1875C51A6AE3}" destId="{B8AC36A3-2A7A-4C4D-9839-DB87B63451CB}" srcOrd="1" destOrd="0" parTransId="{595A07DF-8CB7-41EB-BB66-D20854EAB7B0}" sibTransId="{EDDE97AB-C88B-4B1D-936D-02AA2559C924}"/>
    <dgm:cxn modelId="{D09B739E-DA10-437A-A43A-C2BA64709BB7}" type="presParOf" srcId="{E484C74F-97DA-402C-B8F9-8C15D4030B42}" destId="{47517B4B-3C2B-4042-A18A-4E66FACCFB5A}" srcOrd="0" destOrd="0" presId="urn:microsoft.com/office/officeart/2005/8/layout/vList2"/>
    <dgm:cxn modelId="{1C977B58-2A06-4CB0-BD73-5C1AAB4C0A72}" type="presParOf" srcId="{E484C74F-97DA-402C-B8F9-8C15D4030B42}" destId="{FA447FCC-8D1A-47A3-BED8-1A5F9AA0B39A}" srcOrd="1" destOrd="0" presId="urn:microsoft.com/office/officeart/2005/8/layout/vList2"/>
    <dgm:cxn modelId="{69363C33-B4A6-49D0-AEF9-00146B217FA7}" type="presParOf" srcId="{E484C74F-97DA-402C-B8F9-8C15D4030B42}" destId="{D87AF219-C898-4469-AD8D-02A4594F3DB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7CB3941-0C0B-4787-A9DC-11213A230A5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61E090E-D13E-4D03-9E0D-3F50E281C7BA}">
      <dgm:prSet/>
      <dgm:spPr/>
      <dgm:t>
        <a:bodyPr/>
        <a:lstStyle/>
        <a:p>
          <a:r>
            <a:rPr lang="en-US"/>
            <a:t>Data Frame Basics</a:t>
          </a:r>
        </a:p>
      </dgm:t>
    </dgm:pt>
    <dgm:pt modelId="{C607F3C3-23EC-425C-BD9C-9100CC828971}" type="parTrans" cxnId="{B25BB360-7D1D-4E15-9A50-90D796460157}">
      <dgm:prSet/>
      <dgm:spPr/>
      <dgm:t>
        <a:bodyPr/>
        <a:lstStyle/>
        <a:p>
          <a:endParaRPr lang="en-US"/>
        </a:p>
      </dgm:t>
    </dgm:pt>
    <dgm:pt modelId="{81463473-AC25-4319-8009-4F3504AAF769}" type="sibTrans" cxnId="{B25BB360-7D1D-4E15-9A50-90D796460157}">
      <dgm:prSet/>
      <dgm:spPr/>
      <dgm:t>
        <a:bodyPr/>
        <a:lstStyle/>
        <a:p>
          <a:endParaRPr lang="en-US"/>
        </a:p>
      </dgm:t>
    </dgm:pt>
    <dgm:pt modelId="{D55128F0-AA6B-45F8-B76C-112A75F8662E}">
      <dgm:prSet/>
      <dgm:spPr/>
      <dgm:t>
        <a:bodyPr/>
        <a:lstStyle/>
        <a:p>
          <a:r>
            <a:rPr lang="en-US"/>
            <a:t>Different ways of creating Data Frame</a:t>
          </a:r>
        </a:p>
      </dgm:t>
    </dgm:pt>
    <dgm:pt modelId="{4A310955-01D8-4951-86D4-5E5EDAAF039E}" type="parTrans" cxnId="{E682FC06-C402-48A2-AA05-725DA138C99F}">
      <dgm:prSet/>
      <dgm:spPr/>
      <dgm:t>
        <a:bodyPr/>
        <a:lstStyle/>
        <a:p>
          <a:endParaRPr lang="en-US"/>
        </a:p>
      </dgm:t>
    </dgm:pt>
    <dgm:pt modelId="{A51DD45D-14F1-4284-976A-76E716983754}" type="sibTrans" cxnId="{E682FC06-C402-48A2-AA05-725DA138C99F}">
      <dgm:prSet/>
      <dgm:spPr/>
      <dgm:t>
        <a:bodyPr/>
        <a:lstStyle/>
        <a:p>
          <a:endParaRPr lang="en-US"/>
        </a:p>
      </dgm:t>
    </dgm:pt>
    <dgm:pt modelId="{4CE5808A-F5AE-46D2-8F2A-1E8FF63221CA}">
      <dgm:prSet/>
      <dgm:spPr/>
      <dgm:t>
        <a:bodyPr/>
        <a:lstStyle/>
        <a:p>
          <a:r>
            <a:rPr lang="en-US"/>
            <a:t>Handling Missing Values</a:t>
          </a:r>
        </a:p>
      </dgm:t>
    </dgm:pt>
    <dgm:pt modelId="{D3325D6E-F4F2-4C17-B47A-7345B99BE5D1}" type="parTrans" cxnId="{71586200-2693-4C4C-AEE9-C420B173ABC7}">
      <dgm:prSet/>
      <dgm:spPr/>
      <dgm:t>
        <a:bodyPr/>
        <a:lstStyle/>
        <a:p>
          <a:endParaRPr lang="en-US"/>
        </a:p>
      </dgm:t>
    </dgm:pt>
    <dgm:pt modelId="{29EF85B4-8A6B-41E3-9851-2F1DD58452D3}" type="sibTrans" cxnId="{71586200-2693-4C4C-AEE9-C420B173ABC7}">
      <dgm:prSet/>
      <dgm:spPr/>
      <dgm:t>
        <a:bodyPr/>
        <a:lstStyle/>
        <a:p>
          <a:endParaRPr lang="en-US"/>
        </a:p>
      </dgm:t>
    </dgm:pt>
    <dgm:pt modelId="{59D556B1-88F2-432B-9658-1DB070247F21}">
      <dgm:prSet/>
      <dgm:spPr/>
      <dgm:t>
        <a:bodyPr/>
        <a:lstStyle/>
        <a:p>
          <a:r>
            <a:rPr lang="en-US"/>
            <a:t>GroupBy</a:t>
          </a:r>
        </a:p>
      </dgm:t>
    </dgm:pt>
    <dgm:pt modelId="{2CD67EB5-F170-4BD6-9E5E-310E2308FF6C}" type="parTrans" cxnId="{8C25EB3A-6B6C-46D7-AF67-C15E746EB497}">
      <dgm:prSet/>
      <dgm:spPr/>
      <dgm:t>
        <a:bodyPr/>
        <a:lstStyle/>
        <a:p>
          <a:endParaRPr lang="en-US"/>
        </a:p>
      </dgm:t>
    </dgm:pt>
    <dgm:pt modelId="{92C23695-DC42-41AA-8C7A-167207B3CE0A}" type="sibTrans" cxnId="{8C25EB3A-6B6C-46D7-AF67-C15E746EB497}">
      <dgm:prSet/>
      <dgm:spPr/>
      <dgm:t>
        <a:bodyPr/>
        <a:lstStyle/>
        <a:p>
          <a:endParaRPr lang="en-US"/>
        </a:p>
      </dgm:t>
    </dgm:pt>
    <dgm:pt modelId="{753DCCEA-DCF4-4149-BA1B-B3987C690F63}" type="pres">
      <dgm:prSet presAssocID="{07CB3941-0C0B-4787-A9DC-11213A230A54}" presName="linear" presStyleCnt="0">
        <dgm:presLayoutVars>
          <dgm:animLvl val="lvl"/>
          <dgm:resizeHandles val="exact"/>
        </dgm:presLayoutVars>
      </dgm:prSet>
      <dgm:spPr/>
    </dgm:pt>
    <dgm:pt modelId="{0908BB9E-1BD4-4C24-9EC3-9A9B331DAD4A}" type="pres">
      <dgm:prSet presAssocID="{061E090E-D13E-4D03-9E0D-3F50E281C7B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98667CC-065E-49DC-8A00-AE99D41EC9EF}" type="pres">
      <dgm:prSet presAssocID="{81463473-AC25-4319-8009-4F3504AAF769}" presName="spacer" presStyleCnt="0"/>
      <dgm:spPr/>
    </dgm:pt>
    <dgm:pt modelId="{D77FC80B-44B1-46C9-B272-BB42D068A54A}" type="pres">
      <dgm:prSet presAssocID="{D55128F0-AA6B-45F8-B76C-112A75F8662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CEBA52B-7B6E-40FF-953E-507A2068BD4D}" type="pres">
      <dgm:prSet presAssocID="{A51DD45D-14F1-4284-976A-76E716983754}" presName="spacer" presStyleCnt="0"/>
      <dgm:spPr/>
    </dgm:pt>
    <dgm:pt modelId="{3C2074D3-C01D-4D9F-97A1-A47DD1F853A2}" type="pres">
      <dgm:prSet presAssocID="{4CE5808A-F5AE-46D2-8F2A-1E8FF63221C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CA03B0A-5F9F-4FE3-AA20-B0B3DF4EDBBB}" type="pres">
      <dgm:prSet presAssocID="{29EF85B4-8A6B-41E3-9851-2F1DD58452D3}" presName="spacer" presStyleCnt="0"/>
      <dgm:spPr/>
    </dgm:pt>
    <dgm:pt modelId="{AB63A1CA-9F83-4899-96A7-1B54D6BD74E4}" type="pres">
      <dgm:prSet presAssocID="{59D556B1-88F2-432B-9658-1DB070247F2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1586200-2693-4C4C-AEE9-C420B173ABC7}" srcId="{07CB3941-0C0B-4787-A9DC-11213A230A54}" destId="{4CE5808A-F5AE-46D2-8F2A-1E8FF63221CA}" srcOrd="2" destOrd="0" parTransId="{D3325D6E-F4F2-4C17-B47A-7345B99BE5D1}" sibTransId="{29EF85B4-8A6B-41E3-9851-2F1DD58452D3}"/>
    <dgm:cxn modelId="{3455CA00-426E-448B-B04A-8B8FDC5E67E7}" type="presOf" srcId="{4CE5808A-F5AE-46D2-8F2A-1E8FF63221CA}" destId="{3C2074D3-C01D-4D9F-97A1-A47DD1F853A2}" srcOrd="0" destOrd="0" presId="urn:microsoft.com/office/officeart/2005/8/layout/vList2"/>
    <dgm:cxn modelId="{E682FC06-C402-48A2-AA05-725DA138C99F}" srcId="{07CB3941-0C0B-4787-A9DC-11213A230A54}" destId="{D55128F0-AA6B-45F8-B76C-112A75F8662E}" srcOrd="1" destOrd="0" parTransId="{4A310955-01D8-4951-86D4-5E5EDAAF039E}" sibTransId="{A51DD45D-14F1-4284-976A-76E716983754}"/>
    <dgm:cxn modelId="{DBBEEC26-6DC6-436E-97ED-17AF2AC71855}" type="presOf" srcId="{061E090E-D13E-4D03-9E0D-3F50E281C7BA}" destId="{0908BB9E-1BD4-4C24-9EC3-9A9B331DAD4A}" srcOrd="0" destOrd="0" presId="urn:microsoft.com/office/officeart/2005/8/layout/vList2"/>
    <dgm:cxn modelId="{8C25EB3A-6B6C-46D7-AF67-C15E746EB497}" srcId="{07CB3941-0C0B-4787-A9DC-11213A230A54}" destId="{59D556B1-88F2-432B-9658-1DB070247F21}" srcOrd="3" destOrd="0" parTransId="{2CD67EB5-F170-4BD6-9E5E-310E2308FF6C}" sibTransId="{92C23695-DC42-41AA-8C7A-167207B3CE0A}"/>
    <dgm:cxn modelId="{E4508F3E-6483-4620-84BA-894D02246906}" type="presOf" srcId="{07CB3941-0C0B-4787-A9DC-11213A230A54}" destId="{753DCCEA-DCF4-4149-BA1B-B3987C690F63}" srcOrd="0" destOrd="0" presId="urn:microsoft.com/office/officeart/2005/8/layout/vList2"/>
    <dgm:cxn modelId="{B25BB360-7D1D-4E15-9A50-90D796460157}" srcId="{07CB3941-0C0B-4787-A9DC-11213A230A54}" destId="{061E090E-D13E-4D03-9E0D-3F50E281C7BA}" srcOrd="0" destOrd="0" parTransId="{C607F3C3-23EC-425C-BD9C-9100CC828971}" sibTransId="{81463473-AC25-4319-8009-4F3504AAF769}"/>
    <dgm:cxn modelId="{D8DAB78C-5030-4910-B886-2F0D9FD35589}" type="presOf" srcId="{D55128F0-AA6B-45F8-B76C-112A75F8662E}" destId="{D77FC80B-44B1-46C9-B272-BB42D068A54A}" srcOrd="0" destOrd="0" presId="urn:microsoft.com/office/officeart/2005/8/layout/vList2"/>
    <dgm:cxn modelId="{649C63AB-79C6-48FA-84BB-A47258344029}" type="presOf" srcId="{59D556B1-88F2-432B-9658-1DB070247F21}" destId="{AB63A1CA-9F83-4899-96A7-1B54D6BD74E4}" srcOrd="0" destOrd="0" presId="urn:microsoft.com/office/officeart/2005/8/layout/vList2"/>
    <dgm:cxn modelId="{E6127B41-D63C-435B-9071-4FF43251928A}" type="presParOf" srcId="{753DCCEA-DCF4-4149-BA1B-B3987C690F63}" destId="{0908BB9E-1BD4-4C24-9EC3-9A9B331DAD4A}" srcOrd="0" destOrd="0" presId="urn:microsoft.com/office/officeart/2005/8/layout/vList2"/>
    <dgm:cxn modelId="{13A4914F-9A46-41C5-A3DB-6171246FF799}" type="presParOf" srcId="{753DCCEA-DCF4-4149-BA1B-B3987C690F63}" destId="{598667CC-065E-49DC-8A00-AE99D41EC9EF}" srcOrd="1" destOrd="0" presId="urn:microsoft.com/office/officeart/2005/8/layout/vList2"/>
    <dgm:cxn modelId="{CB89DE4D-3E47-42E2-8208-265C54A6FBA9}" type="presParOf" srcId="{753DCCEA-DCF4-4149-BA1B-B3987C690F63}" destId="{D77FC80B-44B1-46C9-B272-BB42D068A54A}" srcOrd="2" destOrd="0" presId="urn:microsoft.com/office/officeart/2005/8/layout/vList2"/>
    <dgm:cxn modelId="{8F2CFA5E-A5FC-4D91-ACE5-478297900F71}" type="presParOf" srcId="{753DCCEA-DCF4-4149-BA1B-B3987C690F63}" destId="{3CEBA52B-7B6E-40FF-953E-507A2068BD4D}" srcOrd="3" destOrd="0" presId="urn:microsoft.com/office/officeart/2005/8/layout/vList2"/>
    <dgm:cxn modelId="{C70052CA-D71D-4BF3-8381-4644D6834399}" type="presParOf" srcId="{753DCCEA-DCF4-4149-BA1B-B3987C690F63}" destId="{3C2074D3-C01D-4D9F-97A1-A47DD1F853A2}" srcOrd="4" destOrd="0" presId="urn:microsoft.com/office/officeart/2005/8/layout/vList2"/>
    <dgm:cxn modelId="{9A6A112E-E069-4EBF-9C3B-1D9E97AE9EAB}" type="presParOf" srcId="{753DCCEA-DCF4-4149-BA1B-B3987C690F63}" destId="{8CA03B0A-5F9F-4FE3-AA20-B0B3DF4EDBBB}" srcOrd="5" destOrd="0" presId="urn:microsoft.com/office/officeart/2005/8/layout/vList2"/>
    <dgm:cxn modelId="{0E46B851-E8E8-430F-A071-C0100F0708ED}" type="presParOf" srcId="{753DCCEA-DCF4-4149-BA1B-B3987C690F63}" destId="{AB63A1CA-9F83-4899-96A7-1B54D6BD74E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CF9DDC1-3E2D-4AE0-84EC-791E7568577F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C9D766A-8F8D-47D7-A0E1-44FA5700EBF3}">
      <dgm:prSet/>
      <dgm:spPr/>
      <dgm:t>
        <a:bodyPr/>
        <a:lstStyle/>
        <a:p>
          <a:r>
            <a:rPr lang="en-US" b="1"/>
            <a:t>Section 1: Data Exploration</a:t>
          </a:r>
          <a:endParaRPr lang="en-US"/>
        </a:p>
      </dgm:t>
    </dgm:pt>
    <dgm:pt modelId="{99AAFE64-402A-44BF-8D16-A7874B263827}" type="parTrans" cxnId="{0223544D-35A5-404E-8293-06B7CF083854}">
      <dgm:prSet/>
      <dgm:spPr/>
      <dgm:t>
        <a:bodyPr/>
        <a:lstStyle/>
        <a:p>
          <a:endParaRPr lang="en-US"/>
        </a:p>
      </dgm:t>
    </dgm:pt>
    <dgm:pt modelId="{60B02325-31EE-4675-9F36-5F3503DC16D6}" type="sibTrans" cxnId="{0223544D-35A5-404E-8293-06B7CF083854}">
      <dgm:prSet/>
      <dgm:spPr/>
      <dgm:t>
        <a:bodyPr/>
        <a:lstStyle/>
        <a:p>
          <a:endParaRPr lang="en-US"/>
        </a:p>
      </dgm:t>
    </dgm:pt>
    <dgm:pt modelId="{6CD51F08-BBE8-408A-AD83-F56287ABE837}">
      <dgm:prSet/>
      <dgm:spPr/>
      <dgm:t>
        <a:bodyPr/>
        <a:lstStyle/>
        <a:p>
          <a:r>
            <a:rPr lang="en-US"/>
            <a:t>Load the dataset into a pandas DataFrame.</a:t>
          </a:r>
        </a:p>
      </dgm:t>
    </dgm:pt>
    <dgm:pt modelId="{8397BE07-2669-4141-8B35-9D3EE22F53ED}" type="parTrans" cxnId="{8C4911E6-8758-4B60-B5BF-5A017C689B5E}">
      <dgm:prSet/>
      <dgm:spPr/>
      <dgm:t>
        <a:bodyPr/>
        <a:lstStyle/>
        <a:p>
          <a:endParaRPr lang="en-US"/>
        </a:p>
      </dgm:t>
    </dgm:pt>
    <dgm:pt modelId="{92FA3B8B-F004-4FE7-8149-85B67F808611}" type="sibTrans" cxnId="{8C4911E6-8758-4B60-B5BF-5A017C689B5E}">
      <dgm:prSet/>
      <dgm:spPr/>
      <dgm:t>
        <a:bodyPr/>
        <a:lstStyle/>
        <a:p>
          <a:endParaRPr lang="en-US"/>
        </a:p>
      </dgm:t>
    </dgm:pt>
    <dgm:pt modelId="{AD9D246D-D9E4-42D8-92D5-B522A4E9F1BA}">
      <dgm:prSet/>
      <dgm:spPr/>
      <dgm:t>
        <a:bodyPr/>
        <a:lstStyle/>
        <a:p>
          <a:r>
            <a:rPr lang="en-US"/>
            <a:t>Display the first 5 rows of the dataset.</a:t>
          </a:r>
        </a:p>
      </dgm:t>
    </dgm:pt>
    <dgm:pt modelId="{DF750645-B3DB-42E7-8047-7759D677AD87}" type="parTrans" cxnId="{BCF712DB-8F62-4B65-923D-C772CD24188E}">
      <dgm:prSet/>
      <dgm:spPr/>
      <dgm:t>
        <a:bodyPr/>
        <a:lstStyle/>
        <a:p>
          <a:endParaRPr lang="en-US"/>
        </a:p>
      </dgm:t>
    </dgm:pt>
    <dgm:pt modelId="{A928F174-7EFE-4004-A272-8F8B8185A1DA}" type="sibTrans" cxnId="{BCF712DB-8F62-4B65-923D-C772CD24188E}">
      <dgm:prSet/>
      <dgm:spPr/>
      <dgm:t>
        <a:bodyPr/>
        <a:lstStyle/>
        <a:p>
          <a:endParaRPr lang="en-US"/>
        </a:p>
      </dgm:t>
    </dgm:pt>
    <dgm:pt modelId="{7BDCB2B2-ED7B-4ADD-B8FB-253EF06AFE43}">
      <dgm:prSet/>
      <dgm:spPr/>
      <dgm:t>
        <a:bodyPr/>
        <a:lstStyle/>
        <a:p>
          <a:r>
            <a:rPr lang="en-US"/>
            <a:t>Check for missing values</a:t>
          </a:r>
        </a:p>
      </dgm:t>
    </dgm:pt>
    <dgm:pt modelId="{103991DD-9093-466F-B495-86C4EA1C9849}" type="parTrans" cxnId="{1EE3F757-1D0B-4734-9C3D-688F50AFECDF}">
      <dgm:prSet/>
      <dgm:spPr/>
      <dgm:t>
        <a:bodyPr/>
        <a:lstStyle/>
        <a:p>
          <a:endParaRPr lang="en-US"/>
        </a:p>
      </dgm:t>
    </dgm:pt>
    <dgm:pt modelId="{96893B00-4AAD-4CEB-864F-304153ED1A00}" type="sibTrans" cxnId="{1EE3F757-1D0B-4734-9C3D-688F50AFECDF}">
      <dgm:prSet/>
      <dgm:spPr/>
      <dgm:t>
        <a:bodyPr/>
        <a:lstStyle/>
        <a:p>
          <a:endParaRPr lang="en-US"/>
        </a:p>
      </dgm:t>
    </dgm:pt>
    <dgm:pt modelId="{75C1D8F6-58EA-42FA-8B5F-1EDDC45CDA6C}">
      <dgm:prSet/>
      <dgm:spPr/>
      <dgm:t>
        <a:bodyPr/>
        <a:lstStyle/>
        <a:p>
          <a:r>
            <a:rPr lang="en-US"/>
            <a:t>Get the summary statistics (mean, std, min, max) for each column.</a:t>
          </a:r>
        </a:p>
      </dgm:t>
    </dgm:pt>
    <dgm:pt modelId="{CD919E11-360C-4D71-8EC8-69D574127F4A}" type="parTrans" cxnId="{F117604F-E878-43DC-AF54-62EB54B80A85}">
      <dgm:prSet/>
      <dgm:spPr/>
      <dgm:t>
        <a:bodyPr/>
        <a:lstStyle/>
        <a:p>
          <a:endParaRPr lang="en-US"/>
        </a:p>
      </dgm:t>
    </dgm:pt>
    <dgm:pt modelId="{DA97F3E5-7217-4797-807C-3B7B09FA5D82}" type="sibTrans" cxnId="{F117604F-E878-43DC-AF54-62EB54B80A85}">
      <dgm:prSet/>
      <dgm:spPr/>
      <dgm:t>
        <a:bodyPr/>
        <a:lstStyle/>
        <a:p>
          <a:endParaRPr lang="en-US"/>
        </a:p>
      </dgm:t>
    </dgm:pt>
    <dgm:pt modelId="{4FF14E4C-0B20-4BCA-9DB5-66935643E485}">
      <dgm:prSet/>
      <dgm:spPr/>
      <dgm:t>
        <a:bodyPr/>
        <a:lstStyle/>
        <a:p>
          <a:r>
            <a:rPr lang="en-US" b="1"/>
            <a:t>Section 2: Data Filtering</a:t>
          </a:r>
          <a:endParaRPr lang="en-US"/>
        </a:p>
      </dgm:t>
    </dgm:pt>
    <dgm:pt modelId="{08AEDBAE-B374-4AE0-AAA6-09F2D33D8A61}" type="parTrans" cxnId="{B76C9B0F-37BE-4B1B-B954-5CAAD4F98B44}">
      <dgm:prSet/>
      <dgm:spPr/>
      <dgm:t>
        <a:bodyPr/>
        <a:lstStyle/>
        <a:p>
          <a:endParaRPr lang="en-US"/>
        </a:p>
      </dgm:t>
    </dgm:pt>
    <dgm:pt modelId="{C108E1AF-451C-4B3D-92A6-6E705880042B}" type="sibTrans" cxnId="{B76C9B0F-37BE-4B1B-B954-5CAAD4F98B44}">
      <dgm:prSet/>
      <dgm:spPr/>
      <dgm:t>
        <a:bodyPr/>
        <a:lstStyle/>
        <a:p>
          <a:endParaRPr lang="en-US"/>
        </a:p>
      </dgm:t>
    </dgm:pt>
    <dgm:pt modelId="{BCF9D7FA-99B0-4FB0-BC9C-5BDDBD21C41D}">
      <dgm:prSet/>
      <dgm:spPr/>
      <dgm:t>
        <a:bodyPr/>
        <a:lstStyle/>
        <a:p>
          <a:r>
            <a:rPr lang="en-US"/>
            <a:t>Filter wines with quality rating &gt; 7.2. </a:t>
          </a:r>
        </a:p>
      </dgm:t>
    </dgm:pt>
    <dgm:pt modelId="{62B86FF9-E0C1-4251-BB02-1061B9503EB0}" type="parTrans" cxnId="{72F3C93E-41B7-41A4-84EC-9A3BE0D6075D}">
      <dgm:prSet/>
      <dgm:spPr/>
      <dgm:t>
        <a:bodyPr/>
        <a:lstStyle/>
        <a:p>
          <a:endParaRPr lang="en-US"/>
        </a:p>
      </dgm:t>
    </dgm:pt>
    <dgm:pt modelId="{10645D24-2009-401D-BFA3-0B21F0F9B7EE}" type="sibTrans" cxnId="{72F3C93E-41B7-41A4-84EC-9A3BE0D6075D}">
      <dgm:prSet/>
      <dgm:spPr/>
      <dgm:t>
        <a:bodyPr/>
        <a:lstStyle/>
        <a:p>
          <a:endParaRPr lang="en-US"/>
        </a:p>
      </dgm:t>
    </dgm:pt>
    <dgm:pt modelId="{FB2155F5-5F55-4037-B090-2EFB98855A2C}">
      <dgm:prSet/>
      <dgm:spPr/>
      <dgm:t>
        <a:bodyPr/>
        <a:lstStyle/>
        <a:p>
          <a:r>
            <a:rPr lang="en-US"/>
            <a:t>Filter wines with alcohol content &gt; 13%.</a:t>
          </a:r>
        </a:p>
      </dgm:t>
    </dgm:pt>
    <dgm:pt modelId="{811D0557-A57A-4C94-B2EE-4ED725FB808B}" type="parTrans" cxnId="{70620635-B5B2-4E91-BB15-3C3CDB72DA74}">
      <dgm:prSet/>
      <dgm:spPr/>
      <dgm:t>
        <a:bodyPr/>
        <a:lstStyle/>
        <a:p>
          <a:endParaRPr lang="en-US"/>
        </a:p>
      </dgm:t>
    </dgm:pt>
    <dgm:pt modelId="{5F65D9B3-7E8C-4636-909D-DB3EF8ECBF44}" type="sibTrans" cxnId="{70620635-B5B2-4E91-BB15-3C3CDB72DA74}">
      <dgm:prSet/>
      <dgm:spPr/>
      <dgm:t>
        <a:bodyPr/>
        <a:lstStyle/>
        <a:p>
          <a:endParaRPr lang="en-US"/>
        </a:p>
      </dgm:t>
    </dgm:pt>
    <dgm:pt modelId="{A5C50670-765B-46F3-AB9A-550059956B21}">
      <dgm:prSet/>
      <dgm:spPr/>
      <dgm:t>
        <a:bodyPr/>
        <a:lstStyle/>
        <a:p>
          <a:r>
            <a:rPr lang="en-US"/>
            <a:t>Filter wines with pH &lt; 3.5.</a:t>
          </a:r>
        </a:p>
      </dgm:t>
    </dgm:pt>
    <dgm:pt modelId="{3D68008A-B241-463D-AF1D-22C0E5B2D7F6}" type="parTrans" cxnId="{36A22F52-79D1-40BE-AA51-2E5E5611BDFA}">
      <dgm:prSet/>
      <dgm:spPr/>
      <dgm:t>
        <a:bodyPr/>
        <a:lstStyle/>
        <a:p>
          <a:endParaRPr lang="en-US"/>
        </a:p>
      </dgm:t>
    </dgm:pt>
    <dgm:pt modelId="{91934B58-32C0-468D-B5C6-AC4ADDAEF5EB}" type="sibTrans" cxnId="{36A22F52-79D1-40BE-AA51-2E5E5611BDFA}">
      <dgm:prSet/>
      <dgm:spPr/>
      <dgm:t>
        <a:bodyPr/>
        <a:lstStyle/>
        <a:p>
          <a:endParaRPr lang="en-US"/>
        </a:p>
      </dgm:t>
    </dgm:pt>
    <dgm:pt modelId="{CB43EC37-3127-4335-B490-39952C568068}" type="pres">
      <dgm:prSet presAssocID="{7CF9DDC1-3E2D-4AE0-84EC-791E7568577F}" presName="linear" presStyleCnt="0">
        <dgm:presLayoutVars>
          <dgm:animLvl val="lvl"/>
          <dgm:resizeHandles val="exact"/>
        </dgm:presLayoutVars>
      </dgm:prSet>
      <dgm:spPr/>
    </dgm:pt>
    <dgm:pt modelId="{624297D5-3404-4F39-AAEF-9E0F032FFB5E}" type="pres">
      <dgm:prSet presAssocID="{BC9D766A-8F8D-47D7-A0E1-44FA5700EBF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95F1733-6D73-46F6-800D-834EC1091E93}" type="pres">
      <dgm:prSet presAssocID="{BC9D766A-8F8D-47D7-A0E1-44FA5700EBF3}" presName="childText" presStyleLbl="revTx" presStyleIdx="0" presStyleCnt="2">
        <dgm:presLayoutVars>
          <dgm:bulletEnabled val="1"/>
        </dgm:presLayoutVars>
      </dgm:prSet>
      <dgm:spPr/>
    </dgm:pt>
    <dgm:pt modelId="{8A3414A4-B615-4D9B-BC64-AC79DB2816FD}" type="pres">
      <dgm:prSet presAssocID="{4FF14E4C-0B20-4BCA-9DB5-66935643E48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4AC7E20-1ABC-4149-8183-A752AF63BE5A}" type="pres">
      <dgm:prSet presAssocID="{4FF14E4C-0B20-4BCA-9DB5-66935643E485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6B542300-9957-4722-A255-5A14D64A79AF}" type="presOf" srcId="{FB2155F5-5F55-4037-B090-2EFB98855A2C}" destId="{04AC7E20-1ABC-4149-8183-A752AF63BE5A}" srcOrd="0" destOrd="1" presId="urn:microsoft.com/office/officeart/2005/8/layout/vList2"/>
    <dgm:cxn modelId="{C45ADA08-1DF2-4D86-A3EA-8A1B82BA7A95}" type="presOf" srcId="{A5C50670-765B-46F3-AB9A-550059956B21}" destId="{04AC7E20-1ABC-4149-8183-A752AF63BE5A}" srcOrd="0" destOrd="2" presId="urn:microsoft.com/office/officeart/2005/8/layout/vList2"/>
    <dgm:cxn modelId="{B76C9B0F-37BE-4B1B-B954-5CAAD4F98B44}" srcId="{7CF9DDC1-3E2D-4AE0-84EC-791E7568577F}" destId="{4FF14E4C-0B20-4BCA-9DB5-66935643E485}" srcOrd="1" destOrd="0" parTransId="{08AEDBAE-B374-4AE0-AAA6-09F2D33D8A61}" sibTransId="{C108E1AF-451C-4B3D-92A6-6E705880042B}"/>
    <dgm:cxn modelId="{70620635-B5B2-4E91-BB15-3C3CDB72DA74}" srcId="{4FF14E4C-0B20-4BCA-9DB5-66935643E485}" destId="{FB2155F5-5F55-4037-B090-2EFB98855A2C}" srcOrd="1" destOrd="0" parTransId="{811D0557-A57A-4C94-B2EE-4ED725FB808B}" sibTransId="{5F65D9B3-7E8C-4636-909D-DB3EF8ECBF44}"/>
    <dgm:cxn modelId="{72F3C93E-41B7-41A4-84EC-9A3BE0D6075D}" srcId="{4FF14E4C-0B20-4BCA-9DB5-66935643E485}" destId="{BCF9D7FA-99B0-4FB0-BC9C-5BDDBD21C41D}" srcOrd="0" destOrd="0" parTransId="{62B86FF9-E0C1-4251-BB02-1061B9503EB0}" sibTransId="{10645D24-2009-401D-BFA3-0B21F0F9B7EE}"/>
    <dgm:cxn modelId="{4025FF61-2A54-4DA7-A1C8-FD02946122DA}" type="presOf" srcId="{BCF9D7FA-99B0-4FB0-BC9C-5BDDBD21C41D}" destId="{04AC7E20-1ABC-4149-8183-A752AF63BE5A}" srcOrd="0" destOrd="0" presId="urn:microsoft.com/office/officeart/2005/8/layout/vList2"/>
    <dgm:cxn modelId="{11CF4367-8CCE-48FE-B581-04DD2A0FB0EE}" type="presOf" srcId="{6CD51F08-BBE8-408A-AD83-F56287ABE837}" destId="{F95F1733-6D73-46F6-800D-834EC1091E93}" srcOrd="0" destOrd="0" presId="urn:microsoft.com/office/officeart/2005/8/layout/vList2"/>
    <dgm:cxn modelId="{9224B468-5365-4F2D-81CC-3DD2AB22B5DD}" type="presOf" srcId="{BC9D766A-8F8D-47D7-A0E1-44FA5700EBF3}" destId="{624297D5-3404-4F39-AAEF-9E0F032FFB5E}" srcOrd="0" destOrd="0" presId="urn:microsoft.com/office/officeart/2005/8/layout/vList2"/>
    <dgm:cxn modelId="{0223544D-35A5-404E-8293-06B7CF083854}" srcId="{7CF9DDC1-3E2D-4AE0-84EC-791E7568577F}" destId="{BC9D766A-8F8D-47D7-A0E1-44FA5700EBF3}" srcOrd="0" destOrd="0" parTransId="{99AAFE64-402A-44BF-8D16-A7874B263827}" sibTransId="{60B02325-31EE-4675-9F36-5F3503DC16D6}"/>
    <dgm:cxn modelId="{F117604F-E878-43DC-AF54-62EB54B80A85}" srcId="{BC9D766A-8F8D-47D7-A0E1-44FA5700EBF3}" destId="{75C1D8F6-58EA-42FA-8B5F-1EDDC45CDA6C}" srcOrd="3" destOrd="0" parTransId="{CD919E11-360C-4D71-8EC8-69D574127F4A}" sibTransId="{DA97F3E5-7217-4797-807C-3B7B09FA5D82}"/>
    <dgm:cxn modelId="{4F409B50-B9FC-4F47-A756-E64033D55AB1}" type="presOf" srcId="{4FF14E4C-0B20-4BCA-9DB5-66935643E485}" destId="{8A3414A4-B615-4D9B-BC64-AC79DB2816FD}" srcOrd="0" destOrd="0" presId="urn:microsoft.com/office/officeart/2005/8/layout/vList2"/>
    <dgm:cxn modelId="{E9ECE171-15A2-4025-89D6-55021C98667C}" type="presOf" srcId="{7BDCB2B2-ED7B-4ADD-B8FB-253EF06AFE43}" destId="{F95F1733-6D73-46F6-800D-834EC1091E93}" srcOrd="0" destOrd="2" presId="urn:microsoft.com/office/officeart/2005/8/layout/vList2"/>
    <dgm:cxn modelId="{36A22F52-79D1-40BE-AA51-2E5E5611BDFA}" srcId="{4FF14E4C-0B20-4BCA-9DB5-66935643E485}" destId="{A5C50670-765B-46F3-AB9A-550059956B21}" srcOrd="2" destOrd="0" parTransId="{3D68008A-B241-463D-AF1D-22C0E5B2D7F6}" sibTransId="{91934B58-32C0-468D-B5C6-AC4ADDAEF5EB}"/>
    <dgm:cxn modelId="{1EE3F757-1D0B-4734-9C3D-688F50AFECDF}" srcId="{BC9D766A-8F8D-47D7-A0E1-44FA5700EBF3}" destId="{7BDCB2B2-ED7B-4ADD-B8FB-253EF06AFE43}" srcOrd="2" destOrd="0" parTransId="{103991DD-9093-466F-B495-86C4EA1C9849}" sibTransId="{96893B00-4AAD-4CEB-864F-304153ED1A00}"/>
    <dgm:cxn modelId="{E113188C-4454-408F-82E6-AB743C501F88}" type="presOf" srcId="{AD9D246D-D9E4-42D8-92D5-B522A4E9F1BA}" destId="{F95F1733-6D73-46F6-800D-834EC1091E93}" srcOrd="0" destOrd="1" presId="urn:microsoft.com/office/officeart/2005/8/layout/vList2"/>
    <dgm:cxn modelId="{7C56F38E-2DEC-47BE-9665-B82D5DA0BEEF}" type="presOf" srcId="{75C1D8F6-58EA-42FA-8B5F-1EDDC45CDA6C}" destId="{F95F1733-6D73-46F6-800D-834EC1091E93}" srcOrd="0" destOrd="3" presId="urn:microsoft.com/office/officeart/2005/8/layout/vList2"/>
    <dgm:cxn modelId="{D7D044B6-1556-454A-BE51-29918A2868CB}" type="presOf" srcId="{7CF9DDC1-3E2D-4AE0-84EC-791E7568577F}" destId="{CB43EC37-3127-4335-B490-39952C568068}" srcOrd="0" destOrd="0" presId="urn:microsoft.com/office/officeart/2005/8/layout/vList2"/>
    <dgm:cxn modelId="{BCF712DB-8F62-4B65-923D-C772CD24188E}" srcId="{BC9D766A-8F8D-47D7-A0E1-44FA5700EBF3}" destId="{AD9D246D-D9E4-42D8-92D5-B522A4E9F1BA}" srcOrd="1" destOrd="0" parTransId="{DF750645-B3DB-42E7-8047-7759D677AD87}" sibTransId="{A928F174-7EFE-4004-A272-8F8B8185A1DA}"/>
    <dgm:cxn modelId="{8C4911E6-8758-4B60-B5BF-5A017C689B5E}" srcId="{BC9D766A-8F8D-47D7-A0E1-44FA5700EBF3}" destId="{6CD51F08-BBE8-408A-AD83-F56287ABE837}" srcOrd="0" destOrd="0" parTransId="{8397BE07-2669-4141-8B35-9D3EE22F53ED}" sibTransId="{92FA3B8B-F004-4FE7-8149-85B67F808611}"/>
    <dgm:cxn modelId="{EE5B85AD-DB60-44CC-AABE-7AC757C7E317}" type="presParOf" srcId="{CB43EC37-3127-4335-B490-39952C568068}" destId="{624297D5-3404-4F39-AAEF-9E0F032FFB5E}" srcOrd="0" destOrd="0" presId="urn:microsoft.com/office/officeart/2005/8/layout/vList2"/>
    <dgm:cxn modelId="{7C58C3D7-FC69-4259-A776-3B23CB87CBC4}" type="presParOf" srcId="{CB43EC37-3127-4335-B490-39952C568068}" destId="{F95F1733-6D73-46F6-800D-834EC1091E93}" srcOrd="1" destOrd="0" presId="urn:microsoft.com/office/officeart/2005/8/layout/vList2"/>
    <dgm:cxn modelId="{4618C9E5-6E79-4250-9609-AA87F8D4979F}" type="presParOf" srcId="{CB43EC37-3127-4335-B490-39952C568068}" destId="{8A3414A4-B615-4D9B-BC64-AC79DB2816FD}" srcOrd="2" destOrd="0" presId="urn:microsoft.com/office/officeart/2005/8/layout/vList2"/>
    <dgm:cxn modelId="{672B7D25-7DFB-47F2-BD14-3EECD3731817}" type="presParOf" srcId="{CB43EC37-3127-4335-B490-39952C568068}" destId="{04AC7E20-1ABC-4149-8183-A752AF63BE5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5B3CAB-A03E-413A-9416-3642069A74BC}">
      <dsp:nvSpPr>
        <dsp:cNvPr id="0" name=""/>
        <dsp:cNvSpPr/>
      </dsp:nvSpPr>
      <dsp:spPr>
        <a:xfrm>
          <a:off x="0" y="146677"/>
          <a:ext cx="4828172" cy="25857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 err="1"/>
            <a:t>Numpy</a:t>
          </a:r>
          <a:r>
            <a:rPr lang="en-US" sz="6500" kern="1200" dirty="0"/>
            <a:t> Library </a:t>
          </a:r>
          <a:endParaRPr lang="en-PK" sz="6500" kern="1200" dirty="0"/>
        </a:p>
      </dsp:txBody>
      <dsp:txXfrm>
        <a:off x="126223" y="272900"/>
        <a:ext cx="4575726" cy="2333254"/>
      </dsp:txXfrm>
    </dsp:sp>
    <dsp:sp modelId="{78378972-E0E5-4880-A0EC-AD01BC9871D4}">
      <dsp:nvSpPr>
        <dsp:cNvPr id="0" name=""/>
        <dsp:cNvSpPr/>
      </dsp:nvSpPr>
      <dsp:spPr>
        <a:xfrm>
          <a:off x="0" y="2919577"/>
          <a:ext cx="4828172" cy="258570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Pandas Library</a:t>
          </a:r>
        </a:p>
      </dsp:txBody>
      <dsp:txXfrm>
        <a:off x="126223" y="3045800"/>
        <a:ext cx="4575726" cy="23332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D51917-394F-4FA9-8F41-89F2034A3F27}">
      <dsp:nvSpPr>
        <dsp:cNvPr id="0" name=""/>
        <dsp:cNvSpPr/>
      </dsp:nvSpPr>
      <dsp:spPr>
        <a:xfrm>
          <a:off x="0" y="18322"/>
          <a:ext cx="6900512" cy="201386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In Python we have lists that serve the purpose of array</a:t>
          </a:r>
        </a:p>
      </dsp:txBody>
      <dsp:txXfrm>
        <a:off x="98309" y="116631"/>
        <a:ext cx="6703894" cy="1817244"/>
      </dsp:txXfrm>
    </dsp:sp>
    <dsp:sp modelId="{40D3A6C8-53FE-4535-9BD6-42B2DAD7F0AF}">
      <dsp:nvSpPr>
        <dsp:cNvPr id="0" name=""/>
        <dsp:cNvSpPr/>
      </dsp:nvSpPr>
      <dsp:spPr>
        <a:xfrm>
          <a:off x="0" y="2032185"/>
          <a:ext cx="6900512" cy="875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But being heterogenous these are slow to process</a:t>
          </a:r>
        </a:p>
      </dsp:txBody>
      <dsp:txXfrm>
        <a:off x="0" y="2032185"/>
        <a:ext cx="6900512" cy="875610"/>
      </dsp:txXfrm>
    </dsp:sp>
    <dsp:sp modelId="{7B383C27-AE0E-4A97-844B-0D83D62FD11B}">
      <dsp:nvSpPr>
        <dsp:cNvPr id="0" name=""/>
        <dsp:cNvSpPr/>
      </dsp:nvSpPr>
      <dsp:spPr>
        <a:xfrm>
          <a:off x="0" y="2907795"/>
          <a:ext cx="6900512" cy="2013862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Numpy provides an array object that is 50x faster in processing than the lists:</a:t>
          </a:r>
        </a:p>
      </dsp:txBody>
      <dsp:txXfrm>
        <a:off x="98309" y="3006104"/>
        <a:ext cx="6703894" cy="1817244"/>
      </dsp:txXfrm>
    </dsp:sp>
    <dsp:sp modelId="{24FD5177-541A-46D5-ABFC-01D8E763534D}">
      <dsp:nvSpPr>
        <dsp:cNvPr id="0" name=""/>
        <dsp:cNvSpPr/>
      </dsp:nvSpPr>
      <dsp:spPr>
        <a:xfrm>
          <a:off x="0" y="4921658"/>
          <a:ext cx="6900512" cy="596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800" kern="1200"/>
            <a:t>Array object is called ndarray</a:t>
          </a:r>
        </a:p>
      </dsp:txBody>
      <dsp:txXfrm>
        <a:off x="0" y="4921658"/>
        <a:ext cx="6900512" cy="5961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8E0CCF-6BF0-4CE2-9C28-8AC76349C30F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516373-AB33-4886-A169-4D499DF42CF9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t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/>
            <a:t>Creating Numpy arrays</a:t>
          </a:r>
        </a:p>
      </dsp:txBody>
      <dsp:txXfrm>
        <a:off x="0" y="0"/>
        <a:ext cx="6900512" cy="1384035"/>
      </dsp:txXfrm>
    </dsp:sp>
    <dsp:sp modelId="{BDE3842D-3036-4D8C-A8C8-AAFA69610659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4B3A0D-A0A1-4F41-A367-3550F906C361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t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/>
            <a:t>Array Operations</a:t>
          </a:r>
        </a:p>
      </dsp:txBody>
      <dsp:txXfrm>
        <a:off x="0" y="1384035"/>
        <a:ext cx="6900512" cy="1384035"/>
      </dsp:txXfrm>
    </dsp:sp>
    <dsp:sp modelId="{2E5B2A4B-D05A-461F-BA5E-249EECB64143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972935-5428-418A-AD4F-C2DD212C8DC6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t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/>
            <a:t>Array Manipulations</a:t>
          </a:r>
        </a:p>
      </dsp:txBody>
      <dsp:txXfrm>
        <a:off x="0" y="2768070"/>
        <a:ext cx="6900512" cy="1384035"/>
      </dsp:txXfrm>
    </dsp:sp>
    <dsp:sp modelId="{B73E3EBD-DE65-4755-8B7A-DC43AA5149E8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7CA0E8-C5BD-4887-B04A-A47DDE7D57A1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t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/>
            <a:t>Advanced Topics</a:t>
          </a:r>
        </a:p>
      </dsp:txBody>
      <dsp:txXfrm>
        <a:off x="0" y="4152105"/>
        <a:ext cx="6900512" cy="13840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517B4B-3C2B-4042-A18A-4E66FACCFB5A}">
      <dsp:nvSpPr>
        <dsp:cNvPr id="0" name=""/>
        <dsp:cNvSpPr/>
      </dsp:nvSpPr>
      <dsp:spPr>
        <a:xfrm>
          <a:off x="0" y="1290"/>
          <a:ext cx="6900512" cy="271205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Process of analyzing large data sets to get answers to questions related to that data set</a:t>
          </a:r>
        </a:p>
      </dsp:txBody>
      <dsp:txXfrm>
        <a:off x="132392" y="133682"/>
        <a:ext cx="6635728" cy="2447275"/>
      </dsp:txXfrm>
    </dsp:sp>
    <dsp:sp modelId="{D87AF219-C898-4469-AD8D-02A4594F3DB4}">
      <dsp:nvSpPr>
        <dsp:cNvPr id="0" name=""/>
        <dsp:cNvSpPr/>
      </dsp:nvSpPr>
      <dsp:spPr>
        <a:xfrm>
          <a:off x="0" y="2822790"/>
          <a:ext cx="6900512" cy="2712059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Pandas Module in python allows us to do data analysis easily</a:t>
          </a:r>
        </a:p>
      </dsp:txBody>
      <dsp:txXfrm>
        <a:off x="132392" y="2955182"/>
        <a:ext cx="6635728" cy="24472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08BB9E-1BD4-4C24-9EC3-9A9B331DAD4A}">
      <dsp:nvSpPr>
        <dsp:cNvPr id="0" name=""/>
        <dsp:cNvSpPr/>
      </dsp:nvSpPr>
      <dsp:spPr>
        <a:xfrm>
          <a:off x="0" y="1057350"/>
          <a:ext cx="6900512" cy="7862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Data Frame Basics</a:t>
          </a:r>
        </a:p>
      </dsp:txBody>
      <dsp:txXfrm>
        <a:off x="38381" y="1095731"/>
        <a:ext cx="6823750" cy="709478"/>
      </dsp:txXfrm>
    </dsp:sp>
    <dsp:sp modelId="{D77FC80B-44B1-46C9-B272-BB42D068A54A}">
      <dsp:nvSpPr>
        <dsp:cNvPr id="0" name=""/>
        <dsp:cNvSpPr/>
      </dsp:nvSpPr>
      <dsp:spPr>
        <a:xfrm>
          <a:off x="0" y="1935750"/>
          <a:ext cx="6900512" cy="786240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Different ways of creating Data Frame</a:t>
          </a:r>
        </a:p>
      </dsp:txBody>
      <dsp:txXfrm>
        <a:off x="38381" y="1974131"/>
        <a:ext cx="6823750" cy="709478"/>
      </dsp:txXfrm>
    </dsp:sp>
    <dsp:sp modelId="{3C2074D3-C01D-4D9F-97A1-A47DD1F853A2}">
      <dsp:nvSpPr>
        <dsp:cNvPr id="0" name=""/>
        <dsp:cNvSpPr/>
      </dsp:nvSpPr>
      <dsp:spPr>
        <a:xfrm>
          <a:off x="0" y="2814150"/>
          <a:ext cx="6900512" cy="786240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Handling Missing Values</a:t>
          </a:r>
        </a:p>
      </dsp:txBody>
      <dsp:txXfrm>
        <a:off x="38381" y="2852531"/>
        <a:ext cx="6823750" cy="709478"/>
      </dsp:txXfrm>
    </dsp:sp>
    <dsp:sp modelId="{AB63A1CA-9F83-4899-96A7-1B54D6BD74E4}">
      <dsp:nvSpPr>
        <dsp:cNvPr id="0" name=""/>
        <dsp:cNvSpPr/>
      </dsp:nvSpPr>
      <dsp:spPr>
        <a:xfrm>
          <a:off x="0" y="3692550"/>
          <a:ext cx="6900512" cy="78624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GroupBy</a:t>
          </a:r>
        </a:p>
      </dsp:txBody>
      <dsp:txXfrm>
        <a:off x="38381" y="3730931"/>
        <a:ext cx="6823750" cy="70947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4297D5-3404-4F39-AAEF-9E0F032FFB5E}">
      <dsp:nvSpPr>
        <dsp:cNvPr id="0" name=""/>
        <dsp:cNvSpPr/>
      </dsp:nvSpPr>
      <dsp:spPr>
        <a:xfrm>
          <a:off x="0" y="198277"/>
          <a:ext cx="6900512" cy="81081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kern="1200"/>
            <a:t>Section 1: Data Exploration</a:t>
          </a:r>
          <a:endParaRPr lang="en-US" sz="3300" kern="1200"/>
        </a:p>
      </dsp:txBody>
      <dsp:txXfrm>
        <a:off x="39580" y="237857"/>
        <a:ext cx="6821352" cy="731650"/>
      </dsp:txXfrm>
    </dsp:sp>
    <dsp:sp modelId="{F95F1733-6D73-46F6-800D-834EC1091E93}">
      <dsp:nvSpPr>
        <dsp:cNvPr id="0" name=""/>
        <dsp:cNvSpPr/>
      </dsp:nvSpPr>
      <dsp:spPr>
        <a:xfrm>
          <a:off x="0" y="1009087"/>
          <a:ext cx="6900512" cy="21517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Load the dataset into a pandas DataFrame.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Display the first 5 rows of the dataset.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Check for missing values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Get the summary statistics (mean, std, min, max) for each column.</a:t>
          </a:r>
        </a:p>
      </dsp:txBody>
      <dsp:txXfrm>
        <a:off x="0" y="1009087"/>
        <a:ext cx="6900512" cy="2151765"/>
      </dsp:txXfrm>
    </dsp:sp>
    <dsp:sp modelId="{8A3414A4-B615-4D9B-BC64-AC79DB2816FD}">
      <dsp:nvSpPr>
        <dsp:cNvPr id="0" name=""/>
        <dsp:cNvSpPr/>
      </dsp:nvSpPr>
      <dsp:spPr>
        <a:xfrm>
          <a:off x="0" y="3160853"/>
          <a:ext cx="6900512" cy="81081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kern="1200"/>
            <a:t>Section 2: Data Filtering</a:t>
          </a:r>
          <a:endParaRPr lang="en-US" sz="3300" kern="1200"/>
        </a:p>
      </dsp:txBody>
      <dsp:txXfrm>
        <a:off x="39580" y="3200433"/>
        <a:ext cx="6821352" cy="731650"/>
      </dsp:txXfrm>
    </dsp:sp>
    <dsp:sp modelId="{04AC7E20-1ABC-4149-8183-A752AF63BE5A}">
      <dsp:nvSpPr>
        <dsp:cNvPr id="0" name=""/>
        <dsp:cNvSpPr/>
      </dsp:nvSpPr>
      <dsp:spPr>
        <a:xfrm>
          <a:off x="0" y="3971663"/>
          <a:ext cx="6900512" cy="1366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Filter wines with quality rating &gt; 7.2. 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Filter wines with alcohol content &gt; 13%.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/>
            <a:t>Filter wines with pH &lt; 3.5.</a:t>
          </a:r>
        </a:p>
      </dsp:txBody>
      <dsp:txXfrm>
        <a:off x="0" y="3971663"/>
        <a:ext cx="6900512" cy="1366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2D3C3-F71F-9E2D-96B1-7310C788D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65C332-F459-8F3B-E4EC-FCCEC61B0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42A26-B380-A953-8EFA-B90900447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79416-C0A4-0892-9832-FB187B4BB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04ADD-E245-C09E-C6A9-634851796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7531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455B0-62BC-6332-8670-2ACB5EC30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5740ED-80A7-0578-AF48-FA0663A25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BA2C0-0579-206C-34AB-0B0576C6C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98F01-6929-0759-2E08-AC48046F6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85796-F5E3-434F-A128-A6DB60ABC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29975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D28B4B-3703-3156-1B75-140D4017B7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F04125-1C59-5FF2-14F4-B7B9E5024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3C17F-8247-11EB-164F-F8664BA1C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C471E-39BB-1AC7-4095-C09EF6F16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02362-19A8-205A-E912-2EEFC42F4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41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D5ECC-41C0-CE50-13FC-514BADACE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89FA3-4936-CD40-180F-E5A49B6D3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4221B-FFEC-3666-69AB-444060EC3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10E77-B39A-403E-AAAD-FC08F930F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6ACD2-CCDE-D190-46DD-CAD8AC77A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1786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4AF0-C13F-A5BF-BE21-3744FAD70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03B22-5C95-12E1-256D-75531E528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9F3C4-B37A-F658-900B-D6F062DB2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F0066-76C9-56CF-6704-E46971DA6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6C165-FCA4-D18A-79D1-8327A7B11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55437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C7FFE-3402-0E44-433A-E45227D65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30016-9415-1206-5355-EE1AE5275C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8B8613-FA0B-B0A3-8A2D-93B802DB5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4460C-BEEF-38CC-1E53-29A938B98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62E45-D059-3C40-634D-0F1348945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46CBC7-0F9A-901E-384C-62FAE934B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864373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0991-D7C3-14E7-0C29-AFD3100FC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8D9B6-5239-6B7B-C5B6-80E85A20A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AD37F-83C7-1E24-08EF-E8B0E3AFF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126A37-6052-701D-E7BF-469D60249A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2B64FD-3450-14CD-1A5D-8AA2930BF4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B2DE54-EB8F-1A7C-CECA-3A74BD047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080EF2-B379-B548-E1EB-68F7B4083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D0C8E-9EF2-1AE2-29B5-20BCEF57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67457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6D490-27B7-CE15-6FA2-6BB4AC4F1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883943-28AE-9084-776B-F3EAF8EDE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888D4A-E936-0260-971E-8288684B0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6C2D7-32B8-8229-2F4E-2F92A634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38642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0ED309-4DAE-ABB8-70EC-86E7A7F5F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42956E-3019-C68C-CD30-E47CC6515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976733-8479-0838-9313-A48CCB65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0584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4C376-109F-733B-BA02-08739703B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C8A38-6D6A-E292-42A6-70EE172BE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5C827-BC7F-DB51-E348-83424E109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AED43-8534-6A88-D7DE-7DFA5CEBF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6A799-BE18-B346-9304-9EEAA768C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E68499-7A2F-6C31-2508-BA6B51211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92648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D8213-A860-6238-429E-D6828EB4A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668287-D9B6-F554-5D6E-93F010A12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959EA4-AD59-86CA-B830-C7A684E459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685581-3F8B-7C2D-10D8-23204F9B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A7E1D-4F0A-27D4-86AF-3C1A3596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3F98E-8E10-D5F8-5309-C44ACBFFD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0276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064896-82AF-B0EE-104F-24A15C15D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55286-7A0A-0617-5ABF-A40FABAA8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62979-EA35-23D6-48BD-BD14075D6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E9F54A-8AB4-4A8B-8FFD-724297A95846}" type="datetimeFigureOut">
              <a:rPr lang="en-PK" smtClean="0"/>
              <a:t>17/09/2024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63D30-CE14-480B-FAE0-8FEFD16B8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0EB52-963C-6F85-BDC0-E692FB1B58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1957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3D Glass Rendering Of Chemical Compounds">
            <a:extLst>
              <a:ext uri="{FF2B5EF4-FFF2-40B4-BE49-F238E27FC236}">
                <a16:creationId xmlns:a16="http://schemas.microsoft.com/office/drawing/2014/main" id="{551836B4-D6E0-E135-991C-426A59A6B5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1468E-CD25-89E0-E85A-CCB182D27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LAB#04</a:t>
            </a:r>
            <a:endParaRPr lang="en-PK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0E8B6B-2512-A198-A4F2-126ED90EC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Artificial Intelligence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Abdul Haseeb</a:t>
            </a:r>
            <a:endParaRPr lang="en-PK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82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73B4-A7DD-9580-A9E6-731094CFE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71090-CE02-DB03-C3D7-4CA9552BF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Taks 01: Get all those rows from the </a:t>
            </a:r>
            <a:r>
              <a:rPr lang="en-US" dirty="0" err="1"/>
              <a:t>dataframe</a:t>
            </a:r>
            <a:r>
              <a:rPr lang="en-US" dirty="0"/>
              <a:t> where temperature is even and windspeed is odd</a:t>
            </a:r>
          </a:p>
          <a:p>
            <a:endParaRPr lang="en-US" dirty="0"/>
          </a:p>
          <a:p>
            <a:r>
              <a:rPr lang="en-US" dirty="0"/>
              <a:t>Task 02: Get all those rows from the </a:t>
            </a:r>
            <a:r>
              <a:rPr lang="en-US" dirty="0" err="1"/>
              <a:t>dataframe</a:t>
            </a:r>
            <a:r>
              <a:rPr lang="en-US" dirty="0"/>
              <a:t> where windspeed is lesser than the mean of the windspeed column</a:t>
            </a:r>
          </a:p>
          <a:p>
            <a:endParaRPr lang="en-US" dirty="0"/>
          </a:p>
          <a:p>
            <a:r>
              <a:rPr lang="en-US" dirty="0"/>
              <a:t>Taks 03: Get all those records when event is either snow or rain and temperature is above 25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285598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624BD6-1DAA-952A-ACE6-FEE49E60C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Tasks</a:t>
            </a:r>
            <a:endParaRPr lang="en-PK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D069D47-3FB4-5622-BD4C-9D3CFC950F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561549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3150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3F3B8A-F48F-41D8-52EA-5206D550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Lab Objectives</a:t>
            </a:r>
            <a:endParaRPr lang="en-PK" sz="48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6D05C9-07A2-57D3-069B-9DB0C92732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8089430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2245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3A817E-F5EC-BB7E-B317-4B46F7757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Numpy Library</a:t>
            </a:r>
            <a:endParaRPr lang="en-PK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AD5BD0E-DF38-BE30-25FA-EFE65099C2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0235522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4082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9D2B91-FD85-80CB-08AF-F4F68CD79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Numpy Objectives</a:t>
            </a:r>
            <a:endParaRPr lang="en-PK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E2E4FE6-662F-97B3-3E69-79F63C54EB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717023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641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253BC6-F5EB-BCDE-E8A8-CB11B2E26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8018"/>
            <a:ext cx="3981854" cy="2216513"/>
          </a:xfrm>
        </p:spPr>
        <p:txBody>
          <a:bodyPr>
            <a:normAutofit/>
          </a:bodyPr>
          <a:lstStyle/>
          <a:p>
            <a:r>
              <a:rPr lang="en-US"/>
              <a:t>Broadcasting</a:t>
            </a:r>
            <a:endParaRPr lang="en-PK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FB241C-D85E-0CD0-2ED0-10D9039B5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14" y="1017052"/>
            <a:ext cx="10872172" cy="2332375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396FC-515C-C553-AAC7-40D0630E7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835" y="3998019"/>
            <a:ext cx="6382966" cy="2216512"/>
          </a:xfrm>
        </p:spPr>
        <p:txBody>
          <a:bodyPr>
            <a:normAutofit/>
          </a:bodyPr>
          <a:lstStyle/>
          <a:p>
            <a:r>
              <a:rPr lang="en-US"/>
              <a:t>Numpy allows operations on arrays of different shapes with certain constraints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078573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number of cubes&#10;&#10;Description automatically generated with medium confidence">
            <a:extLst>
              <a:ext uri="{FF2B5EF4-FFF2-40B4-BE49-F238E27FC236}">
                <a16:creationId xmlns:a16="http://schemas.microsoft.com/office/drawing/2014/main" id="{781772F6-B8BF-9823-CB31-D306D2ED1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656926"/>
            <a:ext cx="10905066" cy="354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88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E8EB72-2024-A5B8-0FF6-03823110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Data Analysis</a:t>
            </a:r>
            <a:endParaRPr lang="en-PK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FC7C63-5249-EA30-DF2F-8B3694431C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0357490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6339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47B48-7B4D-B702-440D-5F40A5462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Data Munging/Wrangling</a:t>
            </a:r>
            <a:endParaRPr lang="en-PK" sz="280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29D4D-4D9B-23BF-F074-BF49122E3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Process of cleaning messy data (Polishing), for example filling in the missing values, refilling the noisy values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247666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DB2AC8-A153-4BBF-ABEB-40268CC23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Pandas Objectives</a:t>
            </a:r>
            <a:endParaRPr lang="en-PK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EE8C375-9BF8-DAE8-6A0E-15035717B6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3824193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2175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1902</TotalTime>
  <Words>276</Words>
  <Application>Microsoft Office PowerPoint</Application>
  <PresentationFormat>Widescreen</PresentationFormat>
  <Paragraphs>44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LAB#04</vt:lpstr>
      <vt:lpstr>Lab Objectives</vt:lpstr>
      <vt:lpstr>Numpy Library</vt:lpstr>
      <vt:lpstr>Numpy Objectives</vt:lpstr>
      <vt:lpstr>Broadcasting</vt:lpstr>
      <vt:lpstr>PowerPoint Presentation</vt:lpstr>
      <vt:lpstr>Data Analysis</vt:lpstr>
      <vt:lpstr>Data Munging/Wrangling</vt:lpstr>
      <vt:lpstr>Pandas Objectives</vt:lpstr>
      <vt:lpstr>Tasks</vt:lpstr>
      <vt:lpstr>Tasks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Abdul Haseeb</dc:creator>
  <cp:lastModifiedBy>Abdul Haseeb</cp:lastModifiedBy>
  <cp:revision>173</cp:revision>
  <dcterms:created xsi:type="dcterms:W3CDTF">2024-08-27T09:29:25Z</dcterms:created>
  <dcterms:modified xsi:type="dcterms:W3CDTF">2024-09-17T06:00:55Z</dcterms:modified>
</cp:coreProperties>
</file>

<file path=docProps/thumbnail.jpeg>
</file>